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71" r:id="rId3"/>
    <p:sldId id="257" r:id="rId4"/>
    <p:sldId id="270" r:id="rId5"/>
    <p:sldId id="261" r:id="rId6"/>
    <p:sldId id="262" r:id="rId7"/>
    <p:sldId id="263" r:id="rId8"/>
    <p:sldId id="273" r:id="rId9"/>
    <p:sldId id="277" r:id="rId10"/>
    <p:sldId id="278" r:id="rId11"/>
    <p:sldId id="264" r:id="rId12"/>
    <p:sldId id="265" r:id="rId13"/>
    <p:sldId id="274" r:id="rId14"/>
    <p:sldId id="275" r:id="rId15"/>
    <p:sldId id="276" r:id="rId16"/>
    <p:sldId id="266" r:id="rId17"/>
    <p:sldId id="272" r:id="rId18"/>
    <p:sldId id="267" r:id="rId19"/>
    <p:sldId id="269" r:id="rId20"/>
  </p:sldIdLst>
  <p:sldSz cx="9217025" cy="5184775"/>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0">
          <p15:clr>
            <a:srgbClr val="A4A3A4"/>
          </p15:clr>
        </p15:guide>
        <p15:guide id="2" orient="horz" pos="771">
          <p15:clr>
            <a:srgbClr val="A4A3A4"/>
          </p15:clr>
        </p15:guide>
        <p15:guide id="3" orient="horz" pos="1724">
          <p15:clr>
            <a:srgbClr val="A4A3A4"/>
          </p15:clr>
        </p15:guide>
        <p15:guide id="4" orient="horz" pos="1905">
          <p15:clr>
            <a:srgbClr val="A4A3A4"/>
          </p15:clr>
        </p15:guide>
        <p15:guide id="5" orient="horz" pos="3039">
          <p15:clr>
            <a:srgbClr val="A4A3A4"/>
          </p15:clr>
        </p15:guide>
        <p15:guide id="6" orient="horz" pos="3221">
          <p15:clr>
            <a:srgbClr val="A4A3A4"/>
          </p15:clr>
        </p15:guide>
        <p15:guide id="7" orient="horz" pos="182">
          <p15:clr>
            <a:srgbClr val="A4A3A4"/>
          </p15:clr>
        </p15:guide>
        <p15:guide id="8" orient="horz" pos="2858">
          <p15:clr>
            <a:srgbClr val="A4A3A4"/>
          </p15:clr>
        </p15:guide>
        <p15:guide id="9" pos="181">
          <p15:clr>
            <a:srgbClr val="A4A3A4"/>
          </p15:clr>
        </p15:guide>
        <p15:guide id="10" pos="5625">
          <p15:clr>
            <a:srgbClr val="A4A3A4"/>
          </p15:clr>
        </p15:guide>
        <p15:guide id="11" pos="2994">
          <p15:clr>
            <a:srgbClr val="A4A3A4"/>
          </p15:clr>
        </p15:guide>
        <p15:guide id="12" pos="2812">
          <p15:clr>
            <a:srgbClr val="A4A3A4"/>
          </p15:clr>
        </p15:guide>
      </p15:sldGuideLst>
    </p:ext>
    <p:ext uri="{2D200454-40CA-4A62-9FC3-DE9A4176ACB9}">
      <p15:notesGuideLst xmlns:p15="http://schemas.microsoft.com/office/powerpoint/2012/main">
        <p15:guide id="1" orient="horz" pos="764" userDrawn="1">
          <p15:clr>
            <a:srgbClr val="A4A3A4"/>
          </p15:clr>
        </p15:guide>
        <p15:guide id="2" orient="horz" pos="5498" userDrawn="1">
          <p15:clr>
            <a:srgbClr val="A4A3A4"/>
          </p15:clr>
        </p15:guide>
        <p15:guide id="3"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9"/>
    <a:srgbClr val="F0F0EB"/>
    <a:srgbClr val="FEFAEC"/>
    <a:srgbClr val="EAB90C"/>
    <a:srgbClr val="07529A"/>
    <a:srgbClr val="909085"/>
    <a:srgbClr val="E8F4FE"/>
    <a:srgbClr val="D7E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9" autoAdjust="0"/>
    <p:restoredTop sz="94660"/>
  </p:normalViewPr>
  <p:slideViewPr>
    <p:cSldViewPr showGuides="1">
      <p:cViewPr varScale="1">
        <p:scale>
          <a:sx n="148" d="100"/>
          <a:sy n="148" d="100"/>
        </p:scale>
        <p:origin x="741" y="63"/>
      </p:cViewPr>
      <p:guideLst>
        <p:guide orient="horz" pos="590"/>
        <p:guide orient="horz" pos="771"/>
        <p:guide orient="horz" pos="1724"/>
        <p:guide orient="horz" pos="1905"/>
        <p:guide orient="horz" pos="3039"/>
        <p:guide orient="horz" pos="3221"/>
        <p:guide orient="horz" pos="182"/>
        <p:guide orient="horz" pos="2858"/>
        <p:guide pos="181"/>
        <p:guide pos="5625"/>
        <p:guide pos="2994"/>
        <p:guide pos="2812"/>
      </p:guideLst>
    </p:cSldViewPr>
  </p:slideViewPr>
  <p:notesTextViewPr>
    <p:cViewPr>
      <p:scale>
        <a:sx n="1" d="1"/>
        <a:sy n="1" d="1"/>
      </p:scale>
      <p:origin x="0" y="0"/>
    </p:cViewPr>
  </p:notesTextViewPr>
  <p:notesViewPr>
    <p:cSldViewPr showGuides="1">
      <p:cViewPr varScale="1">
        <p:scale>
          <a:sx n="90" d="100"/>
          <a:sy n="90" d="100"/>
        </p:scale>
        <p:origin x="-2754" y="-96"/>
      </p:cViewPr>
      <p:guideLst>
        <p:guide orient="horz" pos="764"/>
        <p:guide orient="horz" pos="5498"/>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3807" y="38624"/>
            <a:ext cx="4860867" cy="313100"/>
          </a:xfrm>
          <a:prstGeom prst="rect">
            <a:avLst/>
          </a:prstGeom>
        </p:spPr>
        <p:txBody>
          <a:bodyPr vert="horz" wrap="none" lIns="0" tIns="0" rIns="0" bIns="0" rtlCol="0"/>
          <a:lstStyle>
            <a:lvl1pPr algn="l">
              <a:defRPr sz="1200"/>
            </a:lvl1pPr>
          </a:lstStyle>
          <a:p>
            <a:r>
              <a:rPr lang="de-DE"/>
              <a:t>Präsentationstitel</a:t>
            </a:r>
            <a:endParaRPr lang="de-DE" dirty="0"/>
          </a:p>
        </p:txBody>
      </p:sp>
      <p:sp>
        <p:nvSpPr>
          <p:cNvPr id="3" name="Datumsplatzhalter 2"/>
          <p:cNvSpPr>
            <a:spLocks noGrp="1"/>
          </p:cNvSpPr>
          <p:nvPr>
            <p:ph type="dt" sz="quarter" idx="1"/>
          </p:nvPr>
        </p:nvSpPr>
        <p:spPr>
          <a:xfrm>
            <a:off x="5549132" y="38624"/>
            <a:ext cx="857800" cy="313100"/>
          </a:xfrm>
          <a:prstGeom prst="rect">
            <a:avLst/>
          </a:prstGeom>
        </p:spPr>
        <p:txBody>
          <a:bodyPr vert="horz" wrap="none" lIns="0" tIns="0" rIns="0" bIns="0" rtlCol="0"/>
          <a:lstStyle>
            <a:lvl1pPr algn="r">
              <a:defRPr sz="1200"/>
            </a:lvl1pPr>
          </a:lstStyle>
          <a:p>
            <a:fld id="{9726303E-CDC6-4E11-A9F4-E5CE5F23E089}" type="datetimeFigureOut">
              <a:rPr lang="de-DE" smtClean="0"/>
              <a:t>11.10.2023</a:t>
            </a:fld>
            <a:endParaRPr lang="de-DE"/>
          </a:p>
        </p:txBody>
      </p:sp>
      <p:sp>
        <p:nvSpPr>
          <p:cNvPr id="4" name="Fußzeilenplatzhalter 3"/>
          <p:cNvSpPr>
            <a:spLocks noGrp="1"/>
          </p:cNvSpPr>
          <p:nvPr>
            <p:ph type="ftr" sz="quarter" idx="2"/>
          </p:nvPr>
        </p:nvSpPr>
        <p:spPr>
          <a:xfrm>
            <a:off x="473807" y="9589235"/>
            <a:ext cx="5003834" cy="313100"/>
          </a:xfrm>
          <a:prstGeom prst="rect">
            <a:avLst/>
          </a:prstGeom>
        </p:spPr>
        <p:txBody>
          <a:bodyPr vert="horz" wrap="none" lIns="0" tIns="0" rIns="0" bIns="0" rtlCol="0" anchor="b"/>
          <a:lstStyle>
            <a:lvl1pPr algn="l">
              <a:defRPr sz="1200"/>
            </a:lvl1pPr>
          </a:lstStyle>
          <a:p>
            <a:r>
              <a:rPr lang="de-DE"/>
              <a:t>Autor/Veranstaltung</a:t>
            </a:r>
            <a:endParaRPr lang="de-DE" dirty="0"/>
          </a:p>
        </p:txBody>
      </p:sp>
      <p:sp>
        <p:nvSpPr>
          <p:cNvPr id="5" name="Foliennummernplatzhalter 4"/>
          <p:cNvSpPr>
            <a:spLocks noGrp="1"/>
          </p:cNvSpPr>
          <p:nvPr>
            <p:ph type="sldNum" sz="quarter" idx="3"/>
          </p:nvPr>
        </p:nvSpPr>
        <p:spPr>
          <a:xfrm>
            <a:off x="5835097" y="9589235"/>
            <a:ext cx="571867" cy="313100"/>
          </a:xfrm>
          <a:prstGeom prst="rect">
            <a:avLst/>
          </a:prstGeom>
        </p:spPr>
        <p:txBody>
          <a:bodyPr vert="horz" wrap="none" lIns="0" tIns="0" rIns="0" bIns="0" rtlCol="0" anchor="b"/>
          <a:lstStyle>
            <a:lvl1pPr algn="r">
              <a:defRPr sz="1200"/>
            </a:lvl1pPr>
          </a:lstStyle>
          <a:p>
            <a:fld id="{B40210A4-2901-42F9-8CA9-E251F67383C7}" type="slidenum">
              <a:rPr lang="de-DE" smtClean="0"/>
              <a:t>‹Nr.›</a:t>
            </a:fld>
            <a:endParaRPr lang="de-DE"/>
          </a:p>
        </p:txBody>
      </p:sp>
    </p:spTree>
    <p:extLst>
      <p:ext uri="{BB962C8B-B14F-4D97-AF65-F5344CB8AC3E}">
        <p14:creationId xmlns:p14="http://schemas.microsoft.com/office/powerpoint/2010/main" val="214578950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7"/>
          <p:cNvSpPr>
            <a:spLocks noChangeAspect="1"/>
          </p:cNvSpPr>
          <p:nvPr/>
        </p:nvSpPr>
        <p:spPr bwMode="auto">
          <a:xfrm>
            <a:off x="782211" y="5127030"/>
            <a:ext cx="5624817" cy="4128488"/>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endParaRPr lang="de-DE"/>
          </a:p>
        </p:txBody>
      </p:sp>
      <p:sp>
        <p:nvSpPr>
          <p:cNvPr id="4" name="Folienbildplatzhalter 3"/>
          <p:cNvSpPr>
            <a:spLocks noGrp="1" noRot="1" noChangeAspect="1"/>
          </p:cNvSpPr>
          <p:nvPr>
            <p:ph type="sldImg" idx="2"/>
          </p:nvPr>
        </p:nvSpPr>
        <p:spPr>
          <a:xfrm>
            <a:off x="90488" y="1212850"/>
            <a:ext cx="6627812" cy="37290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01760" y="5127030"/>
            <a:ext cx="6005268" cy="4149036"/>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Kopfzeilenplatzhalter 1"/>
          <p:cNvSpPr>
            <a:spLocks noGrp="1"/>
          </p:cNvSpPr>
          <p:nvPr>
            <p:ph type="hdr" sz="quarter"/>
          </p:nvPr>
        </p:nvSpPr>
        <p:spPr>
          <a:xfrm>
            <a:off x="402316" y="38624"/>
            <a:ext cx="4860867" cy="313100"/>
          </a:xfrm>
          <a:prstGeom prst="rect">
            <a:avLst/>
          </a:prstGeom>
        </p:spPr>
        <p:txBody>
          <a:bodyPr vert="horz" wrap="none" lIns="0" tIns="0" rIns="0" bIns="0" rtlCol="0"/>
          <a:lstStyle>
            <a:lvl1pPr algn="l">
              <a:defRPr sz="1200"/>
            </a:lvl1pPr>
          </a:lstStyle>
          <a:p>
            <a:r>
              <a:rPr lang="de-DE"/>
              <a:t>Präsentationstitel</a:t>
            </a:r>
            <a:endParaRPr lang="de-DE" dirty="0"/>
          </a:p>
        </p:txBody>
      </p:sp>
      <p:sp>
        <p:nvSpPr>
          <p:cNvPr id="9" name="Datumsplatzhalter 2"/>
          <p:cNvSpPr>
            <a:spLocks noGrp="1"/>
          </p:cNvSpPr>
          <p:nvPr>
            <p:ph type="dt" sz="quarter" idx="1"/>
          </p:nvPr>
        </p:nvSpPr>
        <p:spPr>
          <a:xfrm>
            <a:off x="5549132" y="38624"/>
            <a:ext cx="857800" cy="313100"/>
          </a:xfrm>
          <a:prstGeom prst="rect">
            <a:avLst/>
          </a:prstGeom>
        </p:spPr>
        <p:txBody>
          <a:bodyPr vert="horz" wrap="none" lIns="0" tIns="0" rIns="0" bIns="0" rtlCol="0"/>
          <a:lstStyle>
            <a:lvl1pPr algn="r">
              <a:defRPr sz="1200"/>
            </a:lvl1pPr>
          </a:lstStyle>
          <a:p>
            <a:fld id="{9726303E-CDC6-4E11-A9F4-E5CE5F23E089}" type="datetimeFigureOut">
              <a:rPr lang="de-DE" smtClean="0"/>
              <a:t>11.10.2023</a:t>
            </a:fld>
            <a:endParaRPr lang="de-DE"/>
          </a:p>
        </p:txBody>
      </p:sp>
      <p:sp>
        <p:nvSpPr>
          <p:cNvPr id="10" name="Fußzeilenplatzhalter 3"/>
          <p:cNvSpPr>
            <a:spLocks noGrp="1"/>
          </p:cNvSpPr>
          <p:nvPr>
            <p:ph type="ftr" sz="quarter" idx="4"/>
          </p:nvPr>
        </p:nvSpPr>
        <p:spPr>
          <a:xfrm>
            <a:off x="402316" y="9589235"/>
            <a:ext cx="5003834" cy="313100"/>
          </a:xfrm>
          <a:prstGeom prst="rect">
            <a:avLst/>
          </a:prstGeom>
        </p:spPr>
        <p:txBody>
          <a:bodyPr vert="horz" wrap="none" lIns="0" tIns="0" rIns="0" bIns="0" rtlCol="0" anchor="b"/>
          <a:lstStyle>
            <a:lvl1pPr algn="l">
              <a:defRPr sz="1200"/>
            </a:lvl1pPr>
          </a:lstStyle>
          <a:p>
            <a:r>
              <a:rPr lang="de-DE"/>
              <a:t>Autor/Veranstaltung</a:t>
            </a:r>
            <a:endParaRPr lang="de-DE" dirty="0"/>
          </a:p>
        </p:txBody>
      </p:sp>
      <p:sp>
        <p:nvSpPr>
          <p:cNvPr id="11" name="Foliennummernplatzhalter 4"/>
          <p:cNvSpPr>
            <a:spLocks noGrp="1"/>
          </p:cNvSpPr>
          <p:nvPr>
            <p:ph type="sldNum" sz="quarter" idx="5"/>
          </p:nvPr>
        </p:nvSpPr>
        <p:spPr>
          <a:xfrm>
            <a:off x="5835097" y="9589235"/>
            <a:ext cx="571867" cy="313100"/>
          </a:xfrm>
          <a:prstGeom prst="rect">
            <a:avLst/>
          </a:prstGeom>
        </p:spPr>
        <p:txBody>
          <a:bodyPr vert="horz" wrap="none" lIns="0" tIns="0" rIns="0" bIns="0" rtlCol="0" anchor="b"/>
          <a:lstStyle>
            <a:lvl1pPr algn="r">
              <a:defRPr sz="1200"/>
            </a:lvl1pPr>
          </a:lstStyle>
          <a:p>
            <a:fld id="{B40210A4-2901-42F9-8CA9-E251F67383C7}" type="slidenum">
              <a:rPr lang="de-DE" smtClean="0"/>
              <a:t>‹Nr.›</a:t>
            </a:fld>
            <a:endParaRPr lang="de-DE"/>
          </a:p>
        </p:txBody>
      </p:sp>
      <p:sp>
        <p:nvSpPr>
          <p:cNvPr id="3" name="AutoShape 3"/>
          <p:cNvSpPr>
            <a:spLocks noChangeAspect="1" noChangeArrowheads="1" noTextEdit="1"/>
          </p:cNvSpPr>
          <p:nvPr/>
        </p:nvSpPr>
        <p:spPr bwMode="auto">
          <a:xfrm>
            <a:off x="401908" y="6066381"/>
            <a:ext cx="6075897" cy="255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727270829"/>
      </p:ext>
    </p:extLst>
  </p:cSld>
  <p:clrMap bg1="lt1" tx1="dk1" bg2="lt2" tx2="dk2" accent1="accent1" accent2="accent2" accent3="accent3" accent4="accent4" accent5="accent5" accent6="accent6" hlink="hlink" folHlink="folHlink"/>
  <p:hf/>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pSp>
        <p:nvGrpSpPr>
          <p:cNvPr id="28" name="Gruppieren 27"/>
          <p:cNvGrpSpPr>
            <a:grpSpLocks noChangeAspect="1"/>
          </p:cNvGrpSpPr>
          <p:nvPr userDrawn="1"/>
        </p:nvGrpSpPr>
        <p:grpSpPr>
          <a:xfrm>
            <a:off x="3778209" y="0"/>
            <a:ext cx="5444993" cy="5184775"/>
            <a:chOff x="3778209" y="0"/>
            <a:chExt cx="5444993" cy="5184775"/>
          </a:xfrm>
        </p:grpSpPr>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30"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userDrawn="1">
            <p:ph type="ctrTitle"/>
          </p:nvPr>
        </p:nvSpPr>
        <p:spPr>
          <a:xfrm>
            <a:off x="1296784" y="1584403"/>
            <a:ext cx="5040000" cy="360000"/>
          </a:xfrm>
        </p:spPr>
        <p:txBody>
          <a:bodyPr wrap="none" bIns="0" anchor="b" anchorCtr="0"/>
          <a:lstStyle>
            <a:lvl1pPr>
              <a:lnSpc>
                <a:spcPts val="2400"/>
              </a:lnSpc>
              <a:defRPr sz="2400" cap="all" baseline="0">
                <a:solidFill>
                  <a:schemeClr val="accent1"/>
                </a:solidFill>
                <a:latin typeface="+mj-lt"/>
              </a:defRPr>
            </a:lvl1pPr>
          </a:lstStyle>
          <a:p>
            <a:r>
              <a:rPr lang="de-DE"/>
              <a:t>Titelmasterformat durch Klicken bearbeiten</a:t>
            </a:r>
            <a:endParaRPr lang="de-DE" dirty="0"/>
          </a:p>
        </p:txBody>
      </p:sp>
      <p:sp>
        <p:nvSpPr>
          <p:cNvPr id="3" name="Untertitel 2"/>
          <p:cNvSpPr>
            <a:spLocks noGrp="1"/>
          </p:cNvSpPr>
          <p:nvPr userDrawn="1">
            <p:ph type="subTitle" idx="1"/>
          </p:nvPr>
        </p:nvSpPr>
        <p:spPr>
          <a:xfrm>
            <a:off x="1296784" y="1944315"/>
            <a:ext cx="5040000" cy="1872000"/>
          </a:xfrm>
        </p:spPr>
        <p:txBody>
          <a:bodyPr tIns="0" bIns="0"/>
          <a:lstStyle>
            <a:lvl1pPr marL="0" indent="0" algn="l">
              <a:lnSpc>
                <a:spcPts val="3600"/>
              </a:lnSpc>
              <a:spcBef>
                <a:spcPts val="0"/>
              </a:spcBef>
              <a:spcAft>
                <a:spcPts val="0"/>
              </a:spcAft>
              <a:buNone/>
              <a:defRPr sz="3200" cap="all" baseline="0">
                <a:solidFill>
                  <a:schemeClr val="accent2"/>
                </a:solidFill>
                <a:latin typeface="Exo 2 Semi Bold"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70" name="Gruppieren 69"/>
          <p:cNvGrpSpPr>
            <a:grpSpLocks noChangeAspect="1"/>
          </p:cNvGrpSpPr>
          <p:nvPr userDrawn="1"/>
        </p:nvGrpSpPr>
        <p:grpSpPr>
          <a:xfrm>
            <a:off x="288033" y="288203"/>
            <a:ext cx="1686518" cy="648000"/>
            <a:chOff x="7081838" y="144463"/>
            <a:chExt cx="1871662" cy="719137"/>
          </a:xfrm>
        </p:grpSpPr>
        <p:sp>
          <p:nvSpPr>
            <p:cNvPr id="7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7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7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7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0"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1"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2"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3"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4"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5"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6"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7"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8"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89"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8833190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7339" y="1223964"/>
            <a:ext cx="4176712" cy="33131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quarter" idx="2" hasCustomPrompt="1"/>
          </p:nvPr>
        </p:nvSpPr>
        <p:spPr>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Inhaltsplatzhalter 4"/>
          <p:cNvSpPr>
            <a:spLocks noGrp="1"/>
          </p:cNvSpPr>
          <p:nvPr>
            <p:ph sz="quarter" idx="3" hasCustomPrompt="1"/>
          </p:nvPr>
        </p:nvSpPr>
        <p:spPr>
          <a:xfrm>
            <a:off x="4752975" y="3024188"/>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6" name="Datumsplatzhalter 5"/>
          <p:cNvSpPr>
            <a:spLocks noGrp="1"/>
          </p:cNvSpPr>
          <p:nvPr>
            <p:ph type="dt" sz="half" idx="10"/>
          </p:nvPr>
        </p:nvSpPr>
        <p:spPr/>
        <p:txBody>
          <a:bodyPr/>
          <a:lstStyle/>
          <a:p>
            <a:fld id="{C056026F-1588-4FB1-8845-F95DAFF0F3E9}" type="datetime1">
              <a:rPr lang="de-DE" smtClean="0"/>
              <a:t>11.10.2023</a:t>
            </a:fld>
            <a:endParaRPr lang="de-DE"/>
          </a:p>
        </p:txBody>
      </p:sp>
      <p:sp>
        <p:nvSpPr>
          <p:cNvPr id="7" name="Fußzeilenplatzhalter 6"/>
          <p:cNvSpPr>
            <a:spLocks noGrp="1"/>
          </p:cNvSpPr>
          <p:nvPr>
            <p:ph type="ftr" sz="quarter" idx="11"/>
          </p:nvPr>
        </p:nvSpPr>
        <p:spPr/>
        <p:txBody>
          <a:bodyPr/>
          <a:lstStyle/>
          <a:p>
            <a:r>
              <a:rPr lang="de-DE"/>
              <a:t>Präsentationstitel/Autor/Veranstaltung</a:t>
            </a:r>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81491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a:t>Titelmasterformat durch Klicken bearbeiten</a:t>
            </a:r>
            <a:endParaRPr lang="de-DE" dirty="0"/>
          </a:p>
        </p:txBody>
      </p:sp>
      <p:sp>
        <p:nvSpPr>
          <p:cNvPr id="3" name="Inhaltsplatzhalter 2"/>
          <p:cNvSpPr>
            <a:spLocks noGrp="1"/>
          </p:cNvSpPr>
          <p:nvPr>
            <p:ph sz="quarter" idx="1"/>
          </p:nvPr>
        </p:nvSpPr>
        <p:spPr>
          <a:xfrm>
            <a:off x="287338" y="1223963"/>
            <a:ext cx="4176712"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quarter" idx="2"/>
          </p:nvPr>
        </p:nvSpPr>
        <p:spPr>
          <a:xfrm>
            <a:off x="4752975" y="1223963"/>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4"/>
          <p:cNvSpPr>
            <a:spLocks noGrp="1"/>
          </p:cNvSpPr>
          <p:nvPr>
            <p:ph sz="quarter" idx="3"/>
          </p:nvPr>
        </p:nvSpPr>
        <p:spPr>
          <a:xfrm>
            <a:off x="298598" y="3024188"/>
            <a:ext cx="4165451"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4"/>
          </p:nvPr>
        </p:nvSpPr>
        <p:spPr>
          <a:xfrm>
            <a:off x="4752975" y="3024188"/>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85E37377-EED6-47C3-9B1D-CF36F0FCD8B4}" type="datetime1">
              <a:rPr lang="de-DE" smtClean="0"/>
              <a:t>11.10.2023</a:t>
            </a:fld>
            <a:endParaRPr lang="de-DE"/>
          </a:p>
        </p:txBody>
      </p:sp>
      <p:sp>
        <p:nvSpPr>
          <p:cNvPr id="8" name="Fußzeilenplatzhalter 7"/>
          <p:cNvSpPr>
            <a:spLocks noGrp="1"/>
          </p:cNvSpPr>
          <p:nvPr>
            <p:ph type="ftr" sz="quarter" idx="11"/>
          </p:nvPr>
        </p:nvSpPr>
        <p:spPr/>
        <p:txBody>
          <a:bodyPr/>
          <a:lstStyle/>
          <a:p>
            <a:r>
              <a:rPr lang="de-DE"/>
              <a:t>Präsentationstitel/Autor/Veranstaltung</a:t>
            </a:r>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578361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448992" y="288925"/>
            <a:ext cx="6480000" cy="647538"/>
          </a:xfrm>
        </p:spPr>
        <p:txBody>
          <a:bodyPr anchor="b"/>
          <a:lstStyle>
            <a:lvl1pPr algn="l">
              <a:defRPr sz="2400" b="0"/>
            </a:lvl1pPr>
          </a:lstStyle>
          <a:p>
            <a:r>
              <a:rPr lang="de-DE"/>
              <a:t>Titelmasterformat durch Klicken bearbeiten</a:t>
            </a:r>
            <a:endParaRPr lang="de-DE" dirty="0"/>
          </a:p>
        </p:txBody>
      </p:sp>
      <p:sp>
        <p:nvSpPr>
          <p:cNvPr id="3" name="Bildplatzhalter 2"/>
          <p:cNvSpPr>
            <a:spLocks noGrp="1"/>
          </p:cNvSpPr>
          <p:nvPr>
            <p:ph type="pic" idx="1"/>
          </p:nvPr>
        </p:nvSpPr>
        <p:spPr>
          <a:xfrm>
            <a:off x="288992" y="1223963"/>
            <a:ext cx="8640000" cy="295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87337" y="4176603"/>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B01E8E8-8A29-4D85-A2C3-6995032989B7}"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3322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und Text">
    <p:spTree>
      <p:nvGrpSpPr>
        <p:cNvPr id="1" name=""/>
        <p:cNvGrpSpPr/>
        <p:nvPr/>
      </p:nvGrpSpPr>
      <p:grpSpPr>
        <a:xfrm>
          <a:off x="0" y="0"/>
          <a:ext cx="0" cy="0"/>
          <a:chOff x="0" y="0"/>
          <a:chExt cx="0" cy="0"/>
        </a:xfrm>
      </p:grpSpPr>
      <p:sp>
        <p:nvSpPr>
          <p:cNvPr id="2" name="Titel 1"/>
          <p:cNvSpPr>
            <a:spLocks noGrp="1"/>
          </p:cNvSpPr>
          <p:nvPr>
            <p:ph type="title"/>
          </p:nvPr>
        </p:nvSpPr>
        <p:spPr>
          <a:xfrm>
            <a:off x="2448992" y="288925"/>
            <a:ext cx="6480000" cy="648000"/>
          </a:xfrm>
        </p:spPr>
        <p:txBody>
          <a:bodyPr anchor="b"/>
          <a:lstStyle>
            <a:lvl1pPr algn="l">
              <a:defRPr sz="2400" b="0"/>
            </a:lvl1pPr>
          </a:lstStyle>
          <a:p>
            <a:r>
              <a:rPr lang="de-DE"/>
              <a:t>Titelmasterformat durch Klicken bearbeiten</a:t>
            </a:r>
            <a:endParaRPr lang="de-DE" dirty="0"/>
          </a:p>
        </p:txBody>
      </p:sp>
      <p:sp>
        <p:nvSpPr>
          <p:cNvPr id="3" name="Bildplatzhalter 2"/>
          <p:cNvSpPr>
            <a:spLocks noGrp="1"/>
          </p:cNvSpPr>
          <p:nvPr>
            <p:ph type="pic" idx="1"/>
          </p:nvPr>
        </p:nvSpPr>
        <p:spPr>
          <a:xfrm>
            <a:off x="288688" y="1223962"/>
            <a:ext cx="5904000" cy="331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480720" y="1223962"/>
            <a:ext cx="2448968" cy="331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CA6A51E-5224-4001-A6A1-6147DB41844D}"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64255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mit 2-spaltigem Text">
    <p:spTree>
      <p:nvGrpSpPr>
        <p:cNvPr id="1" name=""/>
        <p:cNvGrpSpPr/>
        <p:nvPr/>
      </p:nvGrpSpPr>
      <p:grpSpPr>
        <a:xfrm>
          <a:off x="0" y="0"/>
          <a:ext cx="0" cy="0"/>
          <a:chOff x="0" y="0"/>
          <a:chExt cx="0" cy="0"/>
        </a:xfrm>
      </p:grpSpPr>
      <p:sp>
        <p:nvSpPr>
          <p:cNvPr id="2" name="Titel 1"/>
          <p:cNvSpPr>
            <a:spLocks noGrp="1"/>
          </p:cNvSpPr>
          <p:nvPr>
            <p:ph type="title"/>
          </p:nvPr>
        </p:nvSpPr>
        <p:spPr>
          <a:xfrm>
            <a:off x="2448992" y="288925"/>
            <a:ext cx="6480000" cy="648000"/>
          </a:xfrm>
        </p:spPr>
        <p:txBody>
          <a:bodyPr anchor="b" anchorCtr="0"/>
          <a:lstStyle>
            <a:lvl1pPr algn="l">
              <a:defRPr lang="de-DE" dirty="0"/>
            </a:lvl1pPr>
          </a:lstStyle>
          <a:p>
            <a:r>
              <a:rPr lang="de-DE"/>
              <a:t>Titelmasterformat durch Klicken bearbeiten</a:t>
            </a:r>
            <a:endParaRPr lang="de-DE" dirty="0"/>
          </a:p>
        </p:txBody>
      </p:sp>
      <p:sp>
        <p:nvSpPr>
          <p:cNvPr id="3" name="Bildplatzhalter 2"/>
          <p:cNvSpPr>
            <a:spLocks noGrp="1"/>
          </p:cNvSpPr>
          <p:nvPr>
            <p:ph type="pic" idx="1"/>
          </p:nvPr>
        </p:nvSpPr>
        <p:spPr>
          <a:xfrm>
            <a:off x="288688" y="1223962"/>
            <a:ext cx="1871900" cy="1512888"/>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448272" y="1223962"/>
            <a:ext cx="6481416" cy="3312000"/>
          </a:xfrm>
        </p:spPr>
        <p:txBody>
          <a:bodyPr numCol="2" spcCol="216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C1259EA-2A08-45BF-9248-C0AD7AEF30D3}"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9" name="Bildplatzhalter 8"/>
          <p:cNvSpPr>
            <a:spLocks noGrp="1"/>
          </p:cNvSpPr>
          <p:nvPr>
            <p:ph type="pic" sz="quarter" idx="13"/>
          </p:nvPr>
        </p:nvSpPr>
        <p:spPr>
          <a:xfrm>
            <a:off x="287338" y="3024188"/>
            <a:ext cx="1873250" cy="1512887"/>
          </a:xfrm>
          <a:pattFill prst="ltUpDiag">
            <a:fgClr>
              <a:schemeClr val="accent1"/>
            </a:fgClr>
            <a:bgClr>
              <a:schemeClr val="bg1"/>
            </a:bgClr>
          </a:pattFill>
        </p:spPr>
        <p:txBody>
          <a:bodyPr lIns="144000" tIns="144000"/>
          <a:lstStyle>
            <a:lvl1pPr marL="0" indent="0">
              <a:buNone/>
              <a:defRPr sz="1400"/>
            </a:lvl1pPr>
          </a:lstStyle>
          <a:p>
            <a:r>
              <a:rPr lang="de-DE"/>
              <a:t>Bild durch Klicken auf Symbol hinzufügen</a:t>
            </a:r>
            <a:endParaRPr lang="de-DE" dirty="0"/>
          </a:p>
        </p:txBody>
      </p:sp>
    </p:spTree>
    <p:extLst>
      <p:ext uri="{BB962C8B-B14F-4D97-AF65-F5344CB8AC3E}">
        <p14:creationId xmlns:p14="http://schemas.microsoft.com/office/powerpoint/2010/main" val="263442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11.10.2023</a:t>
            </a:fld>
            <a:endParaRPr lang="de-DE"/>
          </a:p>
        </p:txBody>
      </p:sp>
      <p:sp>
        <p:nvSpPr>
          <p:cNvPr id="4" name="Fußzeilenplatzhalter 3"/>
          <p:cNvSpPr>
            <a:spLocks noGrp="1"/>
          </p:cNvSpPr>
          <p:nvPr>
            <p:ph type="ftr" sz="quarter" idx="11"/>
          </p:nvPr>
        </p:nvSpPr>
        <p:spPr/>
        <p:txBody>
          <a:bodyPr/>
          <a:lstStyle/>
          <a:p>
            <a:r>
              <a:rPr lang="de-DE"/>
              <a:t>Präsentationstitel/Autor/Veranstaltung</a:t>
            </a:r>
          </a:p>
        </p:txBody>
      </p:sp>
      <p:sp>
        <p:nvSpPr>
          <p:cNvPr id="5" name="Foliennummernplatzhalter 4"/>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66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8F520C-6F56-480F-8597-220998799912}" type="datetime1">
              <a:rPr lang="de-DE" smtClean="0"/>
              <a:t>11.10.2023</a:t>
            </a:fld>
            <a:endParaRPr lang="de-DE"/>
          </a:p>
        </p:txBody>
      </p:sp>
      <p:sp>
        <p:nvSpPr>
          <p:cNvPr id="3" name="Fußzeilenplatzhalter 2"/>
          <p:cNvSpPr>
            <a:spLocks noGrp="1"/>
          </p:cNvSpPr>
          <p:nvPr>
            <p:ph type="ftr" sz="quarter" idx="11"/>
          </p:nvPr>
        </p:nvSpPr>
        <p:spPr/>
        <p:txBody>
          <a:bodyPr/>
          <a:lstStyle/>
          <a:p>
            <a:r>
              <a:rPr lang="de-DE"/>
              <a:t>Präsentationstitel/Autor/Veranstaltung</a:t>
            </a:r>
          </a:p>
        </p:txBody>
      </p:sp>
      <p:sp>
        <p:nvSpPr>
          <p:cNvPr id="4" name="Foliennummernplatzhalter 3"/>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081964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nk">
    <p:spTree>
      <p:nvGrpSpPr>
        <p:cNvPr id="1" name=""/>
        <p:cNvGrpSpPr/>
        <p:nvPr/>
      </p:nvGrpSpPr>
      <p:grpSpPr>
        <a:xfrm>
          <a:off x="0" y="0"/>
          <a:ext cx="0" cy="0"/>
          <a:chOff x="0" y="0"/>
          <a:chExt cx="0" cy="0"/>
        </a:xfrm>
      </p:grpSpPr>
      <p:sp>
        <p:nvSpPr>
          <p:cNvPr id="7" name="Textplatzhalter 6"/>
          <p:cNvSpPr>
            <a:spLocks noGrp="1"/>
          </p:cNvSpPr>
          <p:nvPr userDrawn="1">
            <p:ph type="body" sz="quarter" idx="13" hasCustomPrompt="1"/>
          </p:nvPr>
        </p:nvSpPr>
        <p:spPr>
          <a:xfrm>
            <a:off x="-1" y="936626"/>
            <a:ext cx="9217025" cy="4248150"/>
          </a:xfrm>
          <a:noFill/>
        </p:spPr>
        <p:txBody>
          <a:bodyPr lIns="1296000" tIns="720000" rIns="1440000"/>
          <a:lstStyle>
            <a:lvl1pPr marL="0" indent="0">
              <a:lnSpc>
                <a:spcPts val="3200"/>
              </a:lnSpc>
              <a:spcBef>
                <a:spcPts val="0"/>
              </a:spcBef>
              <a:spcAft>
                <a:spcPts val="0"/>
              </a:spcAft>
              <a:buNone/>
              <a:tabLst>
                <a:tab pos="3409950" algn="l"/>
              </a:tabLst>
              <a:defRPr sz="2800" baseline="0"/>
            </a:lvl1pPr>
          </a:lstStyle>
          <a:p>
            <a:pPr lvl="0"/>
            <a:r>
              <a:rPr lang="de-DE" dirty="0"/>
              <a:t>Durch Klicken individuelle Dankesformel hinzufügen</a:t>
            </a:r>
          </a:p>
        </p:txBody>
      </p:sp>
      <p:sp>
        <p:nvSpPr>
          <p:cNvPr id="9" name="Textplatzhalter 8"/>
          <p:cNvSpPr>
            <a:spLocks noGrp="1"/>
          </p:cNvSpPr>
          <p:nvPr userDrawn="1">
            <p:ph type="body" sz="quarter" idx="14" hasCustomPrompt="1"/>
          </p:nvPr>
        </p:nvSpPr>
        <p:spPr>
          <a:xfrm>
            <a:off x="1296144" y="3313113"/>
            <a:ext cx="4176712" cy="1223962"/>
          </a:xfrm>
        </p:spPr>
        <p:txBody>
          <a:bodyPr/>
          <a:lstStyle>
            <a:lvl1pPr marL="0" indent="0">
              <a:buNone/>
              <a:defRPr sz="1400" baseline="0"/>
            </a:lvl1pPr>
          </a:lstStyle>
          <a:p>
            <a:pPr lvl="0"/>
            <a:r>
              <a:rPr lang="de-DE" dirty="0"/>
              <a:t>Durch Klicken Autor/Adresse/Kontaktdaten hinzufügen</a:t>
            </a:r>
          </a:p>
        </p:txBody>
      </p:sp>
      <p:grpSp>
        <p:nvGrpSpPr>
          <p:cNvPr id="31" name="Gruppieren 30"/>
          <p:cNvGrpSpPr>
            <a:grpSpLocks noChangeAspect="1"/>
          </p:cNvGrpSpPr>
          <p:nvPr userDrawn="1"/>
        </p:nvGrpSpPr>
        <p:grpSpPr>
          <a:xfrm>
            <a:off x="288033" y="288203"/>
            <a:ext cx="1686518" cy="648000"/>
            <a:chOff x="7081838" y="144463"/>
            <a:chExt cx="1871662" cy="719137"/>
          </a:xfrm>
        </p:grpSpPr>
        <p:sp>
          <p:nvSpPr>
            <p:cNvPr id="52"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54"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55"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56"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2"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3"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4"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5"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6"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7"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8"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69"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70"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71" name="Freeform 7"/>
          <p:cNvSpPr>
            <a:spLocks noChangeAspect="1"/>
          </p:cNvSpPr>
          <p:nvPr userDrawn="1"/>
        </p:nvSpPr>
        <p:spPr bwMode="auto">
          <a:xfrm>
            <a:off x="1296143" y="0"/>
            <a:ext cx="7920881" cy="5184000"/>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endParaRPr lang="de-DE"/>
          </a:p>
        </p:txBody>
      </p:sp>
      <p:sp>
        <p:nvSpPr>
          <p:cNvPr id="5" name="Datumsplatzhalter 4" hidden="1"/>
          <p:cNvSpPr>
            <a:spLocks noGrp="1"/>
          </p:cNvSpPr>
          <p:nvPr>
            <p:ph type="dt" sz="half" idx="15"/>
          </p:nvPr>
        </p:nvSpPr>
        <p:spPr>
          <a:xfrm>
            <a:off x="288032" y="5256683"/>
            <a:ext cx="864000" cy="288000"/>
          </a:xfrm>
        </p:spPr>
        <p:txBody>
          <a:bodyPr/>
          <a:lstStyle/>
          <a:p>
            <a:fld id="{30A2658B-9DCA-4C61-BE60-88DEF3D1D478}" type="datetime1">
              <a:rPr lang="de-DE" smtClean="0"/>
              <a:t>11.10.2023</a:t>
            </a:fld>
            <a:endParaRPr lang="de-DE"/>
          </a:p>
        </p:txBody>
      </p:sp>
      <p:sp>
        <p:nvSpPr>
          <p:cNvPr id="6" name="Fußzeilenplatzhalter 5" hidden="1"/>
          <p:cNvSpPr>
            <a:spLocks noGrp="1"/>
          </p:cNvSpPr>
          <p:nvPr>
            <p:ph type="ftr" sz="quarter" idx="16"/>
          </p:nvPr>
        </p:nvSpPr>
        <p:spPr>
          <a:xfrm>
            <a:off x="2088232" y="5256715"/>
            <a:ext cx="5040000" cy="288000"/>
          </a:xfrm>
        </p:spPr>
        <p:txBody>
          <a:bodyPr/>
          <a:lstStyle/>
          <a:p>
            <a:r>
              <a:rPr lang="de-DE"/>
              <a:t>Präsentationstitel/Autor/Veranstaltung</a:t>
            </a:r>
            <a:endParaRPr lang="de-DE" dirty="0"/>
          </a:p>
        </p:txBody>
      </p:sp>
      <p:sp>
        <p:nvSpPr>
          <p:cNvPr id="8" name="Foliennummernplatzhalter 7" hidden="1"/>
          <p:cNvSpPr>
            <a:spLocks noGrp="1"/>
          </p:cNvSpPr>
          <p:nvPr>
            <p:ph type="sldNum" sz="quarter" idx="17"/>
          </p:nvPr>
        </p:nvSpPr>
        <p:spPr>
          <a:xfrm>
            <a:off x="8352992" y="5256683"/>
            <a:ext cx="576000" cy="288000"/>
          </a:xfrm>
        </p:spPr>
        <p:txBody>
          <a:bodyPr/>
          <a:lstStyle/>
          <a:p>
            <a:fld id="{527F1E04-A1A3-475C-A843-CFD0985386EF}" type="slidenum">
              <a:rPr lang="de-DE" smtClean="0"/>
              <a:pPr/>
              <a:t>‹Nr.›</a:t>
            </a:fld>
            <a:endParaRPr lang="de-DE"/>
          </a:p>
        </p:txBody>
      </p:sp>
    </p:spTree>
    <p:extLst>
      <p:ext uri="{BB962C8B-B14F-4D97-AF65-F5344CB8AC3E}">
        <p14:creationId xmlns:p14="http://schemas.microsoft.com/office/powerpoint/2010/main" val="16273392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E1C2234-98B7-49F4-85EF-8DAF56499769}" type="datetime1">
              <a:rPr lang="de-DE" smtClean="0"/>
              <a:t>11.10.2023</a:t>
            </a:fld>
            <a:endParaRPr lang="de-DE"/>
          </a:p>
        </p:txBody>
      </p:sp>
      <p:sp>
        <p:nvSpPr>
          <p:cNvPr id="5" name="Fußzeilenplatzhalter 4"/>
          <p:cNvSpPr>
            <a:spLocks noGrp="1"/>
          </p:cNvSpPr>
          <p:nvPr>
            <p:ph type="ftr" sz="quarter" idx="11"/>
          </p:nvPr>
        </p:nvSpPr>
        <p:spPr/>
        <p:txBody>
          <a:bodyPr/>
          <a:lstStyle/>
          <a:p>
            <a:r>
              <a:rPr lang="de-DE"/>
              <a:t>Präsentationstitel/Autor/Veranstaltung</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09934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8752" y="1223963"/>
            <a:ext cx="2160936" cy="331311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287339" y="1223963"/>
            <a:ext cx="6192000" cy="33120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5406BC5-04D9-4099-9923-D3D721330691}" type="datetime1">
              <a:rPr lang="de-DE" smtClean="0"/>
              <a:t>11.10.2023</a:t>
            </a:fld>
            <a:endParaRPr lang="de-DE"/>
          </a:p>
        </p:txBody>
      </p:sp>
      <p:sp>
        <p:nvSpPr>
          <p:cNvPr id="5" name="Fußzeilenplatzhalter 4"/>
          <p:cNvSpPr>
            <a:spLocks noGrp="1"/>
          </p:cNvSpPr>
          <p:nvPr>
            <p:ph type="ftr" sz="quarter" idx="11"/>
          </p:nvPr>
        </p:nvSpPr>
        <p:spPr/>
        <p:txBody>
          <a:bodyPr/>
          <a:lstStyle/>
          <a:p>
            <a:r>
              <a:rPr lang="de-DE"/>
              <a:t>Präsentationstitel/Autor/Veranstaltung</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40233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288992" y="1224603"/>
            <a:ext cx="8640000" cy="331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a:t>Präsentationstitel/Autor/Veranstaltung</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99837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userDrawn="1">
            <p:ph type="body" idx="1"/>
          </p:nvPr>
        </p:nvSpPr>
        <p:spPr>
          <a:xfrm>
            <a:off x="1296864" y="1584307"/>
            <a:ext cx="6480000" cy="360000"/>
          </a:xfrm>
        </p:spPr>
        <p:txBody>
          <a:bodyPr wrap="none" bIns="0" anchor="b" anchorCtr="0"/>
          <a:lstStyle>
            <a:lvl1pPr marL="0" indent="0">
              <a:lnSpc>
                <a:spcPts val="2400"/>
              </a:lnSpc>
              <a:spcBef>
                <a:spcPts val="0"/>
              </a:spcBef>
              <a:spcAft>
                <a:spcPts val="0"/>
              </a:spcAft>
              <a:buNone/>
              <a:defRPr sz="2800" cap="all" baseline="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2" name="Titel 1"/>
          <p:cNvSpPr>
            <a:spLocks noGrp="1"/>
          </p:cNvSpPr>
          <p:nvPr userDrawn="1">
            <p:ph type="title"/>
          </p:nvPr>
        </p:nvSpPr>
        <p:spPr>
          <a:xfrm>
            <a:off x="1296864" y="1944507"/>
            <a:ext cx="6480000" cy="1728000"/>
          </a:xfrm>
        </p:spPr>
        <p:txBody>
          <a:bodyPr anchor="t"/>
          <a:lstStyle>
            <a:lvl1pPr algn="l">
              <a:lnSpc>
                <a:spcPts val="4400"/>
              </a:lnSpc>
              <a:defRPr sz="4000" b="0" cap="all">
                <a:solidFill>
                  <a:schemeClr val="accent2"/>
                </a:solidFill>
                <a:latin typeface="Exo 2 Semi Bold" pitchFamily="50" charset="0"/>
              </a:defRPr>
            </a:lvl1pPr>
          </a:lstStyle>
          <a:p>
            <a:r>
              <a:rPr lang="de-DE"/>
              <a:t>Titelmasterformat durch Klicken bearbeiten</a:t>
            </a:r>
            <a:endParaRPr lang="de-DE" dirty="0"/>
          </a:p>
        </p:txBody>
      </p:sp>
      <p:sp>
        <p:nvSpPr>
          <p:cNvPr id="7" name="Datumsplatzhalter 6" hidden="1"/>
          <p:cNvSpPr>
            <a:spLocks noGrp="1"/>
          </p:cNvSpPr>
          <p:nvPr>
            <p:ph type="dt" sz="half" idx="10"/>
          </p:nvPr>
        </p:nvSpPr>
        <p:spPr>
          <a:xfrm>
            <a:off x="288032" y="5256683"/>
            <a:ext cx="864000" cy="288000"/>
          </a:xfrm>
        </p:spPr>
        <p:txBody>
          <a:bodyPr/>
          <a:lstStyle/>
          <a:p>
            <a:fld id="{30A2658B-9DCA-4C61-BE60-88DEF3D1D478}" type="datetime1">
              <a:rPr lang="de-DE" smtClean="0"/>
              <a:t>11.10.2023</a:t>
            </a:fld>
            <a:endParaRPr lang="de-DE"/>
          </a:p>
        </p:txBody>
      </p:sp>
      <p:sp>
        <p:nvSpPr>
          <p:cNvPr id="8" name="Fußzeilenplatzhalter 7" hidden="1"/>
          <p:cNvSpPr>
            <a:spLocks noGrp="1"/>
          </p:cNvSpPr>
          <p:nvPr>
            <p:ph type="ftr" sz="quarter" idx="11"/>
          </p:nvPr>
        </p:nvSpPr>
        <p:spPr>
          <a:xfrm>
            <a:off x="2088232" y="5256715"/>
            <a:ext cx="5040000" cy="288000"/>
          </a:xfrm>
        </p:spPr>
        <p:txBody>
          <a:bodyPr/>
          <a:lstStyle/>
          <a:p>
            <a:r>
              <a:rPr lang="de-DE"/>
              <a:t>Präsentationstitel/Autor/Veranstaltung</a:t>
            </a:r>
            <a:endParaRPr lang="de-DE" dirty="0"/>
          </a:p>
        </p:txBody>
      </p:sp>
      <p:sp>
        <p:nvSpPr>
          <p:cNvPr id="9" name="Foliennummernplatzhalter 8" hidden="1"/>
          <p:cNvSpPr>
            <a:spLocks noGrp="1"/>
          </p:cNvSpPr>
          <p:nvPr>
            <p:ph type="sldNum" sz="quarter" idx="12"/>
          </p:nvPr>
        </p:nvSpPr>
        <p:spPr>
          <a:xfrm>
            <a:off x="8352992" y="5256683"/>
            <a:ext cx="576000" cy="288000"/>
          </a:xfrm>
        </p:spPr>
        <p:txBody>
          <a:bodyPr/>
          <a:lstStyle/>
          <a:p>
            <a:fld id="{527F1E04-A1A3-475C-A843-CFD0985386EF}" type="slidenum">
              <a:rPr lang="de-DE" smtClean="0"/>
              <a:pPr/>
              <a:t>‹Nr.›</a:t>
            </a:fld>
            <a:endParaRPr lang="de-DE"/>
          </a:p>
        </p:txBody>
      </p:sp>
      <p:grpSp>
        <p:nvGrpSpPr>
          <p:cNvPr id="10" name="Gruppieren 9"/>
          <p:cNvGrpSpPr>
            <a:grpSpLocks noChangeAspect="1"/>
          </p:cNvGrpSpPr>
          <p:nvPr userDrawn="1"/>
        </p:nvGrpSpPr>
        <p:grpSpPr>
          <a:xfrm>
            <a:off x="288034" y="288203"/>
            <a:ext cx="1686520" cy="648000"/>
            <a:chOff x="7081838" y="144463"/>
            <a:chExt cx="1871662" cy="719137"/>
          </a:xfrm>
        </p:grpSpPr>
        <p:sp>
          <p:nvSpPr>
            <p:cNvPr id="1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72891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88496" y="1223491"/>
            <a:ext cx="4176000" cy="33131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52528" y="1224603"/>
            <a:ext cx="4176000" cy="3312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5F1F23B7-A4E0-4A45-AADF-CD5A63F6F289}"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98253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288496" y="1224283"/>
            <a:ext cx="4176000"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287784" y="1799827"/>
            <a:ext cx="4176712" cy="2736776"/>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752279" y="1224283"/>
            <a:ext cx="4176713"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752992" y="1800603"/>
            <a:ext cx="4176000" cy="273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170EA310-62CF-4C13-8E83-90FE2584EEDC}" type="datetime1">
              <a:rPr lang="de-DE" smtClean="0"/>
              <a:t>11.10.2023</a:t>
            </a:fld>
            <a:endParaRPr lang="de-DE"/>
          </a:p>
        </p:txBody>
      </p:sp>
      <p:sp>
        <p:nvSpPr>
          <p:cNvPr id="8" name="Fußzeilenplatzhalter 7"/>
          <p:cNvSpPr>
            <a:spLocks noGrp="1"/>
          </p:cNvSpPr>
          <p:nvPr>
            <p:ph type="ftr" sz="quarter" idx="11"/>
          </p:nvPr>
        </p:nvSpPr>
        <p:spPr/>
        <p:txBody>
          <a:bodyPr/>
          <a:lstStyle/>
          <a:p>
            <a:r>
              <a:rPr lang="de-DE"/>
              <a:t>Präsentationstitel/Autor/Veranstaltung</a:t>
            </a:r>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60144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8032" y="1223491"/>
            <a:ext cx="1872000" cy="3313112"/>
          </a:xfrm>
        </p:spPr>
        <p:txBody>
          <a:bodyPr/>
          <a:lstStyle>
            <a:lvl1pPr marL="0" indent="0">
              <a:lnSpc>
                <a:spcPct val="100000"/>
              </a:lnSpc>
              <a:spcBef>
                <a:spcPts val="0"/>
              </a:spcBef>
              <a:spcAft>
                <a:spcPts val="420"/>
              </a:spcAft>
              <a:buNone/>
              <a:defRPr sz="1400"/>
            </a:lvl1pPr>
            <a:lvl2pPr marL="216000" indent="0">
              <a:buFont typeface="Arial" panose="020B0604020202020204" pitchFamily="34" charse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4" name="Inhaltsplatzhalter 3"/>
          <p:cNvSpPr>
            <a:spLocks noGrp="1"/>
          </p:cNvSpPr>
          <p:nvPr>
            <p:ph sz="half" idx="2" hasCustomPrompt="1"/>
          </p:nvPr>
        </p:nvSpPr>
        <p:spPr>
          <a:xfrm>
            <a:off x="2448272" y="1223491"/>
            <a:ext cx="6480720" cy="3313112"/>
          </a:xfrm>
        </p:spPr>
        <p:txBody>
          <a:bodyPr/>
          <a:lstStyle>
            <a:lvl1pPr marL="0" indent="0">
              <a:buNone/>
              <a:defRPr/>
            </a:lvl1pPr>
          </a:lstStyle>
          <a:p>
            <a:pPr lvl="0"/>
            <a:r>
              <a:rPr lang="de-DE" dirty="0"/>
              <a:t> </a:t>
            </a:r>
          </a:p>
        </p:txBody>
      </p:sp>
      <p:sp>
        <p:nvSpPr>
          <p:cNvPr id="5" name="Datumsplatzhalter 4"/>
          <p:cNvSpPr>
            <a:spLocks noGrp="1"/>
          </p:cNvSpPr>
          <p:nvPr>
            <p:ph type="dt" sz="half" idx="10"/>
          </p:nvPr>
        </p:nvSpPr>
        <p:spPr/>
        <p:txBody>
          <a:bodyPr/>
          <a:lstStyle/>
          <a:p>
            <a:fld id="{FB10439F-E434-4863-9F94-40224B9CDFEB}"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412656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8032" y="1224235"/>
            <a:ext cx="8640000" cy="864368"/>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4" name="Inhaltsplatzhalter 3"/>
          <p:cNvSpPr>
            <a:spLocks noGrp="1"/>
          </p:cNvSpPr>
          <p:nvPr>
            <p:ph sz="half" idx="2" hasCustomPrompt="1"/>
          </p:nvPr>
        </p:nvSpPr>
        <p:spPr>
          <a:xfrm>
            <a:off x="288992" y="2376075"/>
            <a:ext cx="8640000" cy="2160528"/>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Datumsplatzhalter 4"/>
          <p:cNvSpPr>
            <a:spLocks noGrp="1"/>
          </p:cNvSpPr>
          <p:nvPr>
            <p:ph type="dt" sz="half" idx="10"/>
          </p:nvPr>
        </p:nvSpPr>
        <p:spPr/>
        <p:txBody>
          <a:bodyPr/>
          <a:lstStyle/>
          <a:p>
            <a:fld id="{315826E6-14F6-4DCD-8A58-C4BA917EDB34}"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11605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hasCustomPrompt="1"/>
          </p:nvPr>
        </p:nvSpPr>
        <p:spPr>
          <a:xfrm>
            <a:off x="288032" y="1224235"/>
            <a:ext cx="8640000" cy="2160000"/>
          </a:xfrm>
        </p:spPr>
        <p:txBody>
          <a:bodyPr/>
          <a:lstStyle>
            <a:lvl1pPr marL="0" indent="0">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dirty="0"/>
              <a:t> </a:t>
            </a:r>
          </a:p>
        </p:txBody>
      </p:sp>
      <p:sp>
        <p:nvSpPr>
          <p:cNvPr id="4" name="Textplatzhalter 3"/>
          <p:cNvSpPr>
            <a:spLocks noGrp="1"/>
          </p:cNvSpPr>
          <p:nvPr>
            <p:ph type="body" sz="half" idx="2"/>
          </p:nvPr>
        </p:nvSpPr>
        <p:spPr>
          <a:xfrm>
            <a:off x="288032" y="3672603"/>
            <a:ext cx="8640000" cy="864000"/>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5" name="Datumsplatzhalter 4"/>
          <p:cNvSpPr>
            <a:spLocks noGrp="1"/>
          </p:cNvSpPr>
          <p:nvPr>
            <p:ph type="dt" sz="half" idx="10"/>
          </p:nvPr>
        </p:nvSpPr>
        <p:spPr/>
        <p:txBody>
          <a:bodyPr/>
          <a:lstStyle/>
          <a:p>
            <a:fld id="{4073110B-FC60-4FAB-ACE1-146858AC5C12}" type="datetime1">
              <a:rPr lang="de-DE" smtClean="0"/>
              <a:t>11.10.2023</a:t>
            </a:fld>
            <a:endParaRPr lang="de-DE"/>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225985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quarter" idx="1" hasCustomPrompt="1"/>
          </p:nvPr>
        </p:nvSpPr>
        <p:spPr>
          <a:xfrm>
            <a:off x="28803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4" name="Inhaltsplatzhalter 3"/>
          <p:cNvSpPr>
            <a:spLocks noGrp="1"/>
          </p:cNvSpPr>
          <p:nvPr>
            <p:ph sz="quarter" idx="2" hasCustomPrompt="1"/>
          </p:nvPr>
        </p:nvSpPr>
        <p:spPr>
          <a:xfrm>
            <a:off x="475299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Textplatzhalter 4"/>
          <p:cNvSpPr>
            <a:spLocks noGrp="1"/>
          </p:cNvSpPr>
          <p:nvPr>
            <p:ph type="body" sz="half" idx="3"/>
          </p:nvPr>
        </p:nvSpPr>
        <p:spPr>
          <a:xfrm>
            <a:off x="288032" y="3672603"/>
            <a:ext cx="8642350" cy="864000"/>
          </a:xfrm>
        </p:spPr>
        <p:txBody>
          <a:bodyPr/>
          <a:lstStyle>
            <a:lvl1pPr marL="0" indent="0">
              <a:spcAft>
                <a:spcPts val="420"/>
              </a:spcAft>
              <a:buNone/>
              <a:defRPr sz="14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r>
              <a:rPr lang="de-DE"/>
              <a:t>Formatvorlagen des Textmasters bearbeiten</a:t>
            </a:r>
          </a:p>
        </p:txBody>
      </p:sp>
      <p:sp>
        <p:nvSpPr>
          <p:cNvPr id="6" name="Datumsplatzhalter 5"/>
          <p:cNvSpPr>
            <a:spLocks noGrp="1"/>
          </p:cNvSpPr>
          <p:nvPr>
            <p:ph type="dt" sz="half" idx="10"/>
          </p:nvPr>
        </p:nvSpPr>
        <p:spPr/>
        <p:txBody>
          <a:bodyPr/>
          <a:lstStyle/>
          <a:p>
            <a:fld id="{34409F38-DEF5-4898-9CDF-BDB6157DFE11}" type="datetime1">
              <a:rPr lang="de-DE" smtClean="0"/>
              <a:t>11.10.2023</a:t>
            </a:fld>
            <a:endParaRPr lang="de-DE"/>
          </a:p>
        </p:txBody>
      </p:sp>
      <p:sp>
        <p:nvSpPr>
          <p:cNvPr id="7" name="Fußzeilenplatzhalter 6"/>
          <p:cNvSpPr>
            <a:spLocks noGrp="1"/>
          </p:cNvSpPr>
          <p:nvPr>
            <p:ph type="ftr" sz="quarter" idx="11"/>
          </p:nvPr>
        </p:nvSpPr>
        <p:spPr/>
        <p:txBody>
          <a:bodyPr/>
          <a:lstStyle/>
          <a:p>
            <a:r>
              <a:rPr lang="de-DE"/>
              <a:t>Präsentationstitel/Autor/Veranstaltung</a:t>
            </a:r>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74468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48992" y="288925"/>
            <a:ext cx="6480000" cy="647278"/>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288032" y="1224235"/>
            <a:ext cx="8640000" cy="3312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288032" y="4824635"/>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fld id="{30A2658B-9DCA-4C61-BE60-88DEF3D1D478}" type="datetime1">
              <a:rPr lang="de-DE" smtClean="0"/>
              <a:t>11.10.2023</a:t>
            </a:fld>
            <a:endParaRPr lang="de-DE"/>
          </a:p>
        </p:txBody>
      </p:sp>
      <p:sp>
        <p:nvSpPr>
          <p:cNvPr id="5" name="Fußzeilenplatzhalter 4"/>
          <p:cNvSpPr>
            <a:spLocks noGrp="1"/>
          </p:cNvSpPr>
          <p:nvPr>
            <p:ph type="ftr" sz="quarter" idx="3"/>
          </p:nvPr>
        </p:nvSpPr>
        <p:spPr>
          <a:xfrm>
            <a:off x="2088232" y="4824667"/>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r>
              <a:rPr lang="de-DE"/>
              <a:t>Präsentationstitel/Autor/Veranstaltung</a:t>
            </a:r>
            <a:endParaRPr lang="de-DE" dirty="0"/>
          </a:p>
        </p:txBody>
      </p:sp>
      <p:sp>
        <p:nvSpPr>
          <p:cNvPr id="6" name="Foliennummernplatzhalter 5"/>
          <p:cNvSpPr>
            <a:spLocks noGrp="1"/>
          </p:cNvSpPr>
          <p:nvPr>
            <p:ph type="sldNum" sz="quarter" idx="4"/>
          </p:nvPr>
        </p:nvSpPr>
        <p:spPr>
          <a:xfrm>
            <a:off x="8352992" y="4824635"/>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fld id="{527F1E04-A1A3-475C-A843-CFD0985386EF}" type="slidenum">
              <a:rPr lang="de-DE" smtClean="0"/>
              <a:pPr/>
              <a:t>‹Nr.›</a:t>
            </a:fld>
            <a:endParaRPr lang="de-DE"/>
          </a:p>
        </p:txBody>
      </p:sp>
      <p:grpSp>
        <p:nvGrpSpPr>
          <p:cNvPr id="30" name="Gruppieren 29"/>
          <p:cNvGrpSpPr>
            <a:grpSpLocks noChangeAspect="1"/>
          </p:cNvGrpSpPr>
          <p:nvPr userDrawn="1"/>
        </p:nvGrpSpPr>
        <p:grpSpPr>
          <a:xfrm>
            <a:off x="288034" y="288203"/>
            <a:ext cx="1686520" cy="648000"/>
            <a:chOff x="7081838" y="144463"/>
            <a:chExt cx="1871662" cy="719137"/>
          </a:xfrm>
        </p:grpSpPr>
        <p:sp>
          <p:nvSpPr>
            <p:cNvPr id="10"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a:p>
          </p:txBody>
        </p:sp>
      </p:grpSp>
      <p:cxnSp>
        <p:nvCxnSpPr>
          <p:cNvPr id="8" name="Gerade Verbindung 7"/>
          <p:cNvCxnSpPr/>
          <p:nvPr userDrawn="1"/>
        </p:nvCxnSpPr>
        <p:spPr>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0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2" r:id="rId7"/>
    <p:sldLayoutId id="2147483664" r:id="rId8"/>
    <p:sldLayoutId id="2147483663" r:id="rId9"/>
    <p:sldLayoutId id="2147483665" r:id="rId10"/>
    <p:sldLayoutId id="2147483661" r:id="rId11"/>
    <p:sldLayoutId id="2147483667" r:id="rId12"/>
    <p:sldLayoutId id="2147483657" r:id="rId13"/>
    <p:sldLayoutId id="2147483670" r:id="rId14"/>
    <p:sldLayoutId id="2147483654" r:id="rId15"/>
    <p:sldLayoutId id="2147483655" r:id="rId16"/>
    <p:sldLayoutId id="2147483668" r:id="rId17"/>
    <p:sldLayoutId id="2147483658" r:id="rId18"/>
    <p:sldLayoutId id="2147483659" r:id="rId19"/>
  </p:sldLayoutIdLst>
  <p:hf hdr="0"/>
  <p:txStyles>
    <p:titleStyle>
      <a:lvl1pPr algn="l" defTabSz="914400" rtl="0" eaLnBrk="1" latinLnBrk="0" hangingPunct="1">
        <a:lnSpc>
          <a:spcPts val="2600"/>
        </a:lnSpc>
        <a:spcBef>
          <a:spcPts val="600"/>
        </a:spcBef>
        <a:buNone/>
        <a:defRPr sz="2400" kern="1200" cap="all" baseline="0">
          <a:solidFill>
            <a:schemeClr val="accent3"/>
          </a:solidFill>
          <a:latin typeface="Exo 2 Semi Bold" pitchFamily="50" charset="0"/>
          <a:ea typeface="+mj-ea"/>
          <a:cs typeface="+mj-cs"/>
        </a:defRPr>
      </a:lvl1pPr>
    </p:titleStyle>
    <p:bodyStyle>
      <a:lvl1pPr marL="216000" indent="-216000" algn="l" defTabSz="914400" rtl="0" eaLnBrk="1" latinLnBrk="0" hangingPunct="1">
        <a:spcBef>
          <a:spcPts val="600"/>
        </a:spcBef>
        <a:spcAft>
          <a:spcPts val="600"/>
        </a:spcAft>
        <a:buFont typeface="Calibri" panose="020F0502020204030204" pitchFamily="34" charset="0"/>
        <a:buChar char="−"/>
        <a:defRPr sz="2000" kern="1200">
          <a:solidFill>
            <a:schemeClr val="accent2"/>
          </a:solidFill>
          <a:latin typeface="+mn-lt"/>
          <a:ea typeface="+mn-ea"/>
          <a:cs typeface="+mn-cs"/>
        </a:defRPr>
      </a:lvl1pPr>
      <a:lvl2pPr marL="432000" indent="-216000" algn="l" defTabSz="914400" rtl="0" eaLnBrk="1" latinLnBrk="0" hangingPunct="1">
        <a:spcBef>
          <a:spcPts val="600"/>
        </a:spcBef>
        <a:spcAft>
          <a:spcPts val="300"/>
        </a:spcAft>
        <a:buFont typeface="Calibri" panose="020F0502020204030204" pitchFamily="34" charset="0"/>
        <a:buChar char="−"/>
        <a:defRPr sz="2000" kern="1200">
          <a:solidFill>
            <a:schemeClr val="accent2"/>
          </a:solidFill>
          <a:latin typeface="+mn-lt"/>
          <a:ea typeface="+mn-ea"/>
          <a:cs typeface="+mn-cs"/>
        </a:defRPr>
      </a:lvl2pPr>
      <a:lvl3pPr marL="648000" indent="-216000" algn="l" defTabSz="914400" rtl="0" eaLnBrk="1" latinLnBrk="0" hangingPunct="1">
        <a:spcBef>
          <a:spcPts val="300"/>
        </a:spcBef>
        <a:spcAft>
          <a:spcPts val="300"/>
        </a:spcAft>
        <a:buFont typeface="Calibri" panose="020F0502020204030204" pitchFamily="34" charset="0"/>
        <a:buChar char="−"/>
        <a:defRPr sz="2000" kern="1200">
          <a:solidFill>
            <a:schemeClr val="accent2"/>
          </a:solidFill>
          <a:latin typeface="+mn-lt"/>
          <a:ea typeface="+mn-ea"/>
          <a:cs typeface="+mn-cs"/>
        </a:defRPr>
      </a:lvl3pPr>
      <a:lvl4pPr marL="864000" indent="-216000" algn="l" defTabSz="914400" rtl="0" eaLnBrk="1" latinLnBrk="0" hangingPunct="1">
        <a:spcBef>
          <a:spcPts val="300"/>
        </a:spcBef>
        <a:buFont typeface="Calibri" panose="020F0502020204030204" pitchFamily="34" charset="0"/>
        <a:buChar char="−"/>
        <a:defRPr sz="2000" kern="1200">
          <a:solidFill>
            <a:schemeClr val="accent2"/>
          </a:solidFill>
          <a:latin typeface="+mn-lt"/>
          <a:ea typeface="+mn-ea"/>
          <a:cs typeface="+mn-cs"/>
        </a:defRPr>
      </a:lvl4pPr>
      <a:lvl5pPr marL="1080000" indent="-216000" algn="l" defTabSz="914400" rtl="0" eaLnBrk="1" latinLnBrk="0" hangingPunct="1">
        <a:spcBef>
          <a:spcPts val="0"/>
        </a:spcBef>
        <a:buFont typeface="Calibri" panose="020F050202020403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hilfak.uni-bonn.de/de/studium/studienangebot/modulhandbuecher/uebersich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philfak.uni-bonn.de/de/studium/pruefungsamt/im-studium/leitfaden-hausarbe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bonn.de/de/studium/organisation-des-studiums/regulations_overview"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hilfak.uni-bonn.de/de/studium/pruefungsamt/studienabschluss/handreichung-zur-bachelorarbeit" TargetMode="External"/><Relationship Id="rId2" Type="http://schemas.openxmlformats.org/officeDocument/2006/relationships/hyperlink" Target="https://www.philfak.uni-bonn.de/de/studium/pruefungsamt/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hilfak.uni-bonn.de/de/studium/pruefungsamt/studienabschluss/handreichung-zur-masterarbeit" TargetMode="External"/><Relationship Id="rId2" Type="http://schemas.openxmlformats.org/officeDocument/2006/relationships/hyperlink" Target="https://www.philfak.uni-bonn.de/de/studium/pruefungsamt/downloa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ilfak.uni-bonn.de/de/studium/pruefungsamt"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www.philfak.uni-bonn.de/de/studium/pruefungsamt/ansprechpartner" TargetMode="External"/><Relationship Id="rId4" Type="http://schemas.openxmlformats.org/officeDocument/2006/relationships/hyperlink" Target="https://www.philfak.uni-bonn.de/de/kontakt/pruefungsam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hilfak.uni-bonn.de/de/studium/pruefungsamt/studienbeginn/registrierung-fuer-erstsemes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hilfak.uni-bonn.de/de/studium/pruefungsamt/downlo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hilfak.uni-bonn.de/de/studium/pruefungsamt/downlo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hilfak.uni-bonn.de/de/studium/pruefungsamt/studienbeginn/pruefungsordnung" TargetMode="External"/><Relationship Id="rId2" Type="http://schemas.openxmlformats.org/officeDocument/2006/relationships/hyperlink" Target="https://www.uni-bonn.de/de/studium/organisation-des-studiums/regulations_overvi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24136" y="1224235"/>
            <a:ext cx="5040000" cy="360000"/>
          </a:xfrm>
        </p:spPr>
        <p:txBody>
          <a:bodyPr/>
          <a:lstStyle/>
          <a:p>
            <a:r>
              <a:rPr lang="de-DE"/>
              <a:t>PrüfungsVerfahren</a:t>
            </a:r>
            <a:endParaRPr lang="de-DE" dirty="0"/>
          </a:p>
        </p:txBody>
      </p:sp>
      <p:sp>
        <p:nvSpPr>
          <p:cNvPr id="3" name="Untertitel 2"/>
          <p:cNvSpPr>
            <a:spLocks noGrp="1"/>
          </p:cNvSpPr>
          <p:nvPr>
            <p:ph type="subTitle" idx="1"/>
          </p:nvPr>
        </p:nvSpPr>
        <p:spPr>
          <a:xfrm>
            <a:off x="1224136" y="1584275"/>
            <a:ext cx="5040000" cy="2952327"/>
          </a:xfrm>
        </p:spPr>
        <p:txBody>
          <a:bodyPr/>
          <a:lstStyle/>
          <a:p>
            <a:r>
              <a:rPr lang="de-DE" sz="2000" dirty="0">
                <a:latin typeface="+mn-lt"/>
                <a:cs typeface="Calibri Light" panose="020F0302020204030204" pitchFamily="34" charset="0"/>
              </a:rPr>
              <a:t>Informationsveranstaltung für Studierende im 1. Fachsemester DER</a:t>
            </a:r>
          </a:p>
          <a:p>
            <a:r>
              <a:rPr lang="de-DE" sz="2000" dirty="0" err="1">
                <a:latin typeface="+mn-lt"/>
                <a:cs typeface="Calibri Light" panose="020F0302020204030204" pitchFamily="34" charset="0"/>
              </a:rPr>
              <a:t>PhilosophischeN</a:t>
            </a:r>
            <a:r>
              <a:rPr lang="de-DE" sz="2000" dirty="0">
                <a:latin typeface="+mn-lt"/>
                <a:cs typeface="Calibri Light" panose="020F0302020204030204" pitchFamily="34" charset="0"/>
              </a:rPr>
              <a:t> Fakultät</a:t>
            </a:r>
          </a:p>
          <a:p>
            <a:pPr>
              <a:lnSpc>
                <a:spcPts val="2400"/>
              </a:lnSpc>
            </a:pPr>
            <a:endParaRPr lang="de-DE" sz="1400" dirty="0">
              <a:latin typeface="+mn-lt"/>
              <a:cs typeface="Calibri Light" panose="020F0302020204030204" pitchFamily="34" charset="0"/>
            </a:endParaRPr>
          </a:p>
          <a:p>
            <a:pPr>
              <a:lnSpc>
                <a:spcPts val="2400"/>
              </a:lnSpc>
            </a:pPr>
            <a:r>
              <a:rPr lang="de-DE" sz="1400" dirty="0">
                <a:latin typeface="+mn-lt"/>
                <a:cs typeface="Calibri Light" panose="020F0302020204030204" pitchFamily="34" charset="0"/>
              </a:rPr>
              <a:t>Veronika Egenolf-Durner – Leiterin des Prüfungsamts</a:t>
            </a:r>
          </a:p>
          <a:p>
            <a:pPr>
              <a:lnSpc>
                <a:spcPts val="2400"/>
              </a:lnSpc>
            </a:pPr>
            <a:r>
              <a:rPr lang="de-DE" sz="1400" dirty="0">
                <a:latin typeface="+mn-lt"/>
                <a:cs typeface="Calibri Light" panose="020F0302020204030204" pitchFamily="34" charset="0"/>
              </a:rPr>
              <a:t>Dr. Laura-Marie Schnitzler – </a:t>
            </a:r>
            <a:r>
              <a:rPr lang="de-DE" sz="1400" dirty="0" smtClean="0">
                <a:latin typeface="+mn-lt"/>
                <a:cs typeface="Calibri Light" panose="020F0302020204030204" pitchFamily="34" charset="0"/>
              </a:rPr>
              <a:t>STELLVERTRETENDE </a:t>
            </a:r>
            <a:r>
              <a:rPr lang="de-DE" sz="1400" dirty="0" err="1" smtClean="0">
                <a:latin typeface="+mn-lt"/>
                <a:cs typeface="Calibri Light" panose="020F0302020204030204" pitchFamily="34" charset="0"/>
              </a:rPr>
              <a:t>LEITERin</a:t>
            </a:r>
            <a:r>
              <a:rPr lang="de-DE" sz="1400" dirty="0" smtClean="0">
                <a:latin typeface="+mn-lt"/>
                <a:cs typeface="Calibri Light" panose="020F0302020204030204" pitchFamily="34" charset="0"/>
              </a:rPr>
              <a:t> </a:t>
            </a:r>
            <a:r>
              <a:rPr lang="de-DE" sz="1400" dirty="0">
                <a:latin typeface="+mn-lt"/>
                <a:cs typeface="Calibri Light" panose="020F0302020204030204" pitchFamily="34" charset="0"/>
              </a:rPr>
              <a:t>DES PRÜFUNGSAMTS</a:t>
            </a:r>
          </a:p>
          <a:p>
            <a:pPr>
              <a:lnSpc>
                <a:spcPts val="2400"/>
              </a:lnSpc>
            </a:pPr>
            <a:r>
              <a:rPr lang="de-DE" sz="1400" dirty="0">
                <a:latin typeface="+mn-lt"/>
                <a:cs typeface="Calibri Light" panose="020F0302020204030204" pitchFamily="34" charset="0"/>
              </a:rPr>
              <a:t>Julia Berges – VERTRETUNG DER LEITUNG des Prüfungsamts</a:t>
            </a:r>
          </a:p>
          <a:p>
            <a:pPr>
              <a:lnSpc>
                <a:spcPts val="2400"/>
              </a:lnSpc>
            </a:pPr>
            <a:r>
              <a:rPr lang="de-DE" sz="1400" dirty="0">
                <a:latin typeface="+mn-lt"/>
                <a:cs typeface="Calibri Light" panose="020F0302020204030204" pitchFamily="34" charset="0"/>
              </a:rPr>
              <a:t/>
            </a:r>
            <a:br>
              <a:rPr lang="de-DE" sz="1400" dirty="0">
                <a:latin typeface="+mn-lt"/>
                <a:cs typeface="Calibri Light" panose="020F0302020204030204" pitchFamily="34" charset="0"/>
              </a:rPr>
            </a:br>
            <a:endParaRPr lang="de-DE" sz="1400" dirty="0">
              <a:latin typeface="+mn-lt"/>
              <a:cs typeface="Calibri Light" panose="020F0302020204030204" pitchFamily="34" charset="0"/>
            </a:endParaRPr>
          </a:p>
          <a:p>
            <a:pPr>
              <a:lnSpc>
                <a:spcPts val="2400"/>
              </a:lnSpc>
            </a:pPr>
            <a:endParaRPr lang="de-DE" sz="1400" dirty="0">
              <a:latin typeface="+mn-lt"/>
              <a:cs typeface="Calibri Light" panose="020F0302020204030204" pitchFamily="34" charset="0"/>
            </a:endParaRPr>
          </a:p>
        </p:txBody>
      </p:sp>
    </p:spTree>
    <p:extLst>
      <p:ext uri="{BB962C8B-B14F-4D97-AF65-F5344CB8AC3E}">
        <p14:creationId xmlns:p14="http://schemas.microsoft.com/office/powerpoint/2010/main" val="3108132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DEB5B-0FCD-44CE-BFD0-0F8C72F68138}"/>
              </a:ext>
            </a:extLst>
          </p:cNvPr>
          <p:cNvSpPr>
            <a:spLocks noGrp="1"/>
          </p:cNvSpPr>
          <p:nvPr>
            <p:ph type="title"/>
          </p:nvPr>
        </p:nvSpPr>
        <p:spPr/>
        <p:txBody>
          <a:bodyPr/>
          <a:lstStyle/>
          <a:p>
            <a:r>
              <a:rPr lang="de-DE" b="1" dirty="0">
                <a:solidFill>
                  <a:schemeClr val="accent2"/>
                </a:solidFill>
                <a:latin typeface="+mn-lt"/>
              </a:rPr>
              <a:t>Im STUDIUM: </a:t>
            </a:r>
            <a:br>
              <a:rPr lang="de-DE" b="1" dirty="0">
                <a:solidFill>
                  <a:schemeClr val="accent2"/>
                </a:solidFill>
                <a:latin typeface="+mn-lt"/>
              </a:rPr>
            </a:br>
            <a:r>
              <a:rPr lang="de-DE" b="1" dirty="0">
                <a:latin typeface="+mn-lt"/>
              </a:rPr>
              <a:t>Modulbeschreibungen</a:t>
            </a:r>
          </a:p>
        </p:txBody>
      </p:sp>
      <p:sp>
        <p:nvSpPr>
          <p:cNvPr id="3" name="Inhaltsplatzhalter 2">
            <a:extLst>
              <a:ext uri="{FF2B5EF4-FFF2-40B4-BE49-F238E27FC236}">
                <a16:creationId xmlns:a16="http://schemas.microsoft.com/office/drawing/2014/main" id="{96330D5C-B95B-4768-BBAB-34AD572C4834}"/>
              </a:ext>
            </a:extLst>
          </p:cNvPr>
          <p:cNvSpPr>
            <a:spLocks noGrp="1"/>
          </p:cNvSpPr>
          <p:nvPr>
            <p:ph idx="1"/>
          </p:nvPr>
        </p:nvSpPr>
        <p:spPr/>
        <p:txBody>
          <a:bodyPr/>
          <a:lstStyle/>
          <a:p>
            <a:pPr>
              <a:buFont typeface="Wingdings" panose="05000000000000000000" pitchFamily="2" charset="2"/>
              <a:buChar char="§"/>
            </a:pPr>
            <a:r>
              <a:rPr lang="de-DE" sz="1800" dirty="0"/>
              <a:t>Die Details der Module sind in den </a:t>
            </a:r>
            <a:r>
              <a:rPr lang="de-DE" sz="1800" b="1" dirty="0"/>
              <a:t>Modulbeschreibungen</a:t>
            </a:r>
            <a:r>
              <a:rPr lang="de-DE" sz="1800" dirty="0"/>
              <a:t> geregelt (zum Beispiel Teilnahmevoraussetzungen, ggfs. Studienleistungen und Anwesenheitspflichten, Prüfungsart)</a:t>
            </a:r>
          </a:p>
          <a:p>
            <a:pPr>
              <a:buFont typeface="Wingdings" panose="05000000000000000000" pitchFamily="2" charset="2"/>
              <a:buChar char="§"/>
            </a:pPr>
            <a:r>
              <a:rPr lang="de-DE" sz="1800" dirty="0"/>
              <a:t>Alle Modulbeschreibungen eines Studienganges sind in einem </a:t>
            </a:r>
            <a:r>
              <a:rPr lang="de-DE" sz="1800" b="1" dirty="0"/>
              <a:t>Modulhandbuch</a:t>
            </a:r>
            <a:r>
              <a:rPr lang="de-DE" sz="1800" dirty="0"/>
              <a:t> zusammengefasst</a:t>
            </a:r>
          </a:p>
          <a:p>
            <a:pPr>
              <a:buFont typeface="Wingdings" panose="05000000000000000000" pitchFamily="2" charset="2"/>
              <a:buChar char="§"/>
            </a:pPr>
            <a:r>
              <a:rPr lang="de-DE" sz="1800" u="sng" dirty="0">
                <a:hlinkClick r:id="rId2"/>
              </a:rPr>
              <a:t>https://www.philfak.uni- bonn.de/de/studium/studienangebot/modulhandbuecher/uebersicht</a:t>
            </a:r>
            <a:endParaRPr lang="de-DE" sz="1800" u="sng" dirty="0"/>
          </a:p>
          <a:p>
            <a:pPr marL="0" indent="0">
              <a:buNone/>
            </a:pPr>
            <a:endParaRPr lang="de-DE" dirty="0"/>
          </a:p>
        </p:txBody>
      </p:sp>
      <p:sp>
        <p:nvSpPr>
          <p:cNvPr id="4" name="Datumsplatzhalter 3">
            <a:extLst>
              <a:ext uri="{FF2B5EF4-FFF2-40B4-BE49-F238E27FC236}">
                <a16:creationId xmlns:a16="http://schemas.microsoft.com/office/drawing/2014/main" id="{8DE9C768-00A8-4A4F-A27B-376F812E16CF}"/>
              </a:ext>
            </a:extLst>
          </p:cNvPr>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a:extLst>
              <a:ext uri="{FF2B5EF4-FFF2-40B4-BE49-F238E27FC236}">
                <a16:creationId xmlns:a16="http://schemas.microsoft.com/office/drawing/2014/main" id="{808AB6BF-E86B-42D1-B72F-A554EB7D2877}"/>
              </a:ext>
            </a:extLst>
          </p:cNvPr>
          <p:cNvSpPr>
            <a:spLocks noGrp="1"/>
          </p:cNvSpPr>
          <p:nvPr>
            <p:ph type="ftr" sz="quarter" idx="11"/>
          </p:nvPr>
        </p:nvSpPr>
        <p:spPr/>
        <p:txBody>
          <a:bodyPr/>
          <a:lstStyle/>
          <a:p>
            <a:r>
              <a:rPr lang="de-DE"/>
              <a:t>Präsentationstitel/Autor/Veranstaltung</a:t>
            </a:r>
          </a:p>
        </p:txBody>
      </p:sp>
      <p:sp>
        <p:nvSpPr>
          <p:cNvPr id="6" name="Foliennummernplatzhalter 5">
            <a:extLst>
              <a:ext uri="{FF2B5EF4-FFF2-40B4-BE49-F238E27FC236}">
                <a16:creationId xmlns:a16="http://schemas.microsoft.com/office/drawing/2014/main" id="{6482E689-25B7-4F46-8F4C-BD6D7DFF91D3}"/>
              </a:ext>
            </a:extLst>
          </p:cNvPr>
          <p:cNvSpPr>
            <a:spLocks noGrp="1"/>
          </p:cNvSpPr>
          <p:nvPr>
            <p:ph type="sldNum" sz="quarter" idx="12"/>
          </p:nvPr>
        </p:nvSpPr>
        <p:spPr/>
        <p:txBody>
          <a:bodyPr/>
          <a:lstStyle/>
          <a:p>
            <a:fld id="{527F1E04-A1A3-475C-A843-CFD0985386EF}" type="slidenum">
              <a:rPr lang="de-DE" smtClean="0"/>
              <a:t>10</a:t>
            </a:fld>
            <a:endParaRPr lang="de-DE"/>
          </a:p>
        </p:txBody>
      </p:sp>
    </p:spTree>
    <p:extLst>
      <p:ext uri="{BB962C8B-B14F-4D97-AF65-F5344CB8AC3E}">
        <p14:creationId xmlns:p14="http://schemas.microsoft.com/office/powerpoint/2010/main" val="3324149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Voraussetzung für Prüfungsanmeldung</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a:spcBef>
                <a:spcPts val="0"/>
              </a:spcBef>
              <a:spcAft>
                <a:spcPts val="0"/>
              </a:spcAft>
              <a:buFont typeface="Wingdings" panose="05000000000000000000" pitchFamily="2" charset="2"/>
              <a:buChar char="§"/>
            </a:pPr>
            <a:r>
              <a:rPr lang="de-DE" sz="1800" dirty="0"/>
              <a:t>Erbringung von </a:t>
            </a:r>
            <a:r>
              <a:rPr lang="de-DE" sz="1800" b="1" dirty="0"/>
              <a:t>veranstaltungsbezogenen Studienleistungen </a:t>
            </a:r>
            <a:r>
              <a:rPr lang="de-DE" sz="1800" dirty="0"/>
              <a:t>während der Vorlesungszeit</a:t>
            </a:r>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dirty="0"/>
              <a:t>Festlegung der </a:t>
            </a:r>
            <a:r>
              <a:rPr lang="de-DE" sz="1800" b="1" dirty="0"/>
              <a:t>Studienleistungen im Modulhandbuch des jeweiligen Studienganges </a:t>
            </a:r>
          </a:p>
          <a:p>
            <a:pPr marL="0" indent="0">
              <a:spcBef>
                <a:spcPts val="0"/>
              </a:spcBef>
              <a:spcAft>
                <a:spcPts val="0"/>
              </a:spcAft>
              <a:buNone/>
            </a:pPr>
            <a:endParaRPr lang="de-DE" sz="1800" b="1" dirty="0"/>
          </a:p>
          <a:p>
            <a:pPr>
              <a:spcBef>
                <a:spcPts val="0"/>
              </a:spcBef>
              <a:spcAft>
                <a:spcPts val="0"/>
              </a:spcAft>
              <a:buFont typeface="Wingdings" panose="05000000000000000000" pitchFamily="2" charset="2"/>
              <a:buChar char="§"/>
            </a:pPr>
            <a:r>
              <a:rPr lang="de-DE" sz="1800" dirty="0"/>
              <a:t>Mögliche Studienleistungen: </a:t>
            </a:r>
            <a:r>
              <a:rPr lang="de-DE" sz="1800" b="1" dirty="0"/>
              <a:t>Referate, Protokolle, Berichte o.ä.</a:t>
            </a:r>
          </a:p>
          <a:p>
            <a:pPr marL="0" indent="0">
              <a:spcBef>
                <a:spcPts val="0"/>
              </a:spcBef>
              <a:spcAft>
                <a:spcPts val="0"/>
              </a:spcAft>
              <a:buNone/>
            </a:pPr>
            <a:endParaRPr lang="de-DE" sz="1800" b="1" dirty="0"/>
          </a:p>
          <a:p>
            <a:pPr>
              <a:spcBef>
                <a:spcPts val="0"/>
              </a:spcBef>
              <a:spcAft>
                <a:spcPts val="0"/>
              </a:spcAft>
              <a:buFont typeface="Wingdings" panose="05000000000000000000" pitchFamily="2" charset="2"/>
              <a:buChar char="§"/>
            </a:pPr>
            <a:r>
              <a:rPr lang="de-DE" sz="1800" dirty="0"/>
              <a:t>Erfolgreich abgelegte Studienleistungen eines Moduls müssen </a:t>
            </a:r>
            <a:r>
              <a:rPr lang="de-DE" sz="1800" b="1" dirty="0"/>
              <a:t>in BASIS </a:t>
            </a:r>
            <a:r>
              <a:rPr lang="de-DE" sz="1800" dirty="0"/>
              <a:t>(durch Lehrende/Mitarbeiter des Instituts) zum Ende des Semesters verbucht werden</a:t>
            </a:r>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b="1" dirty="0"/>
              <a:t>Keine Prüfungsanmeldung bzw. – </a:t>
            </a:r>
            <a:r>
              <a:rPr lang="de-DE" sz="1800" b="1" dirty="0" err="1"/>
              <a:t>teilnahme</a:t>
            </a:r>
            <a:r>
              <a:rPr lang="de-DE" sz="1800" b="1" dirty="0"/>
              <a:t> </a:t>
            </a:r>
            <a:r>
              <a:rPr lang="de-DE" sz="1800" dirty="0"/>
              <a:t>möglich ohne Verbuchung der Studienleistungen!</a:t>
            </a:r>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11</a:t>
            </a:fld>
            <a:endParaRPr lang="de-DE"/>
          </a:p>
        </p:txBody>
      </p:sp>
    </p:spTree>
    <p:extLst>
      <p:ext uri="{BB962C8B-B14F-4D97-AF65-F5344CB8AC3E}">
        <p14:creationId xmlns:p14="http://schemas.microsoft.com/office/powerpoint/2010/main" val="4135788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Prüfungsleistungen</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a:spcBef>
                <a:spcPts val="0"/>
              </a:spcBef>
              <a:spcAft>
                <a:spcPts val="0"/>
              </a:spcAft>
              <a:buFont typeface="Wingdings" panose="05000000000000000000" pitchFamily="2" charset="2"/>
              <a:buChar char="§"/>
            </a:pPr>
            <a:r>
              <a:rPr lang="de-DE" sz="1800" dirty="0"/>
              <a:t>Prüfung als Abschluss eines Moduls</a:t>
            </a:r>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dirty="0"/>
              <a:t>Formen:</a:t>
            </a:r>
            <a:r>
              <a:rPr lang="de-DE" sz="1800" b="1" dirty="0"/>
              <a:t> </a:t>
            </a:r>
          </a:p>
          <a:p>
            <a:pPr lvl="1">
              <a:spcBef>
                <a:spcPts val="0"/>
              </a:spcBef>
              <a:spcAft>
                <a:spcPts val="0"/>
              </a:spcAft>
              <a:buFont typeface="Wingdings" panose="05000000000000000000" pitchFamily="2" charset="2"/>
              <a:buChar char="Ø"/>
            </a:pPr>
            <a:r>
              <a:rPr lang="de-DE" sz="1800" b="1" dirty="0"/>
              <a:t>Hausarbeiten; </a:t>
            </a:r>
          </a:p>
          <a:p>
            <a:pPr lvl="1">
              <a:spcBef>
                <a:spcPts val="0"/>
              </a:spcBef>
              <a:spcAft>
                <a:spcPts val="0"/>
              </a:spcAft>
              <a:buFont typeface="Wingdings" panose="05000000000000000000" pitchFamily="2" charset="2"/>
              <a:buChar char="Ø"/>
            </a:pPr>
            <a:r>
              <a:rPr lang="de-DE" sz="1800" b="1" dirty="0"/>
              <a:t>Projektarbeiten; Referate; Präsentationen; Protokolle; Praktikumsberichte; Portfolios;</a:t>
            </a:r>
          </a:p>
          <a:p>
            <a:pPr lvl="1">
              <a:spcBef>
                <a:spcPts val="0"/>
              </a:spcBef>
              <a:spcAft>
                <a:spcPts val="0"/>
              </a:spcAft>
              <a:buFont typeface="Wingdings" panose="05000000000000000000" pitchFamily="2" charset="2"/>
              <a:buChar char="Ø"/>
            </a:pPr>
            <a:r>
              <a:rPr lang="de-DE" sz="1800" b="1" dirty="0"/>
              <a:t>Klausuren; Mündliche Prüfungen</a:t>
            </a:r>
            <a:endParaRPr lang="de-DE" sz="1800" dirty="0"/>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dirty="0"/>
              <a:t>Vergabe von Leistungspunkten: Anzahl der Leistungspunkte in Modulbeschreibungen des jeweiligen Studiengang ersichtlich</a:t>
            </a:r>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dirty="0"/>
              <a:t>Wiederholung: </a:t>
            </a:r>
            <a:r>
              <a:rPr lang="de-DE" sz="1800" b="1" dirty="0"/>
              <a:t>Zwei mal möglich</a:t>
            </a:r>
            <a:r>
              <a:rPr lang="de-DE" sz="1800" dirty="0"/>
              <a:t> (insgesamt drei Versuche gemäß der jeweils geltenden Prüfungsordnung)</a:t>
            </a:r>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12</a:t>
            </a:fld>
            <a:endParaRPr lang="de-DE"/>
          </a:p>
        </p:txBody>
      </p:sp>
    </p:spTree>
    <p:extLst>
      <p:ext uri="{BB962C8B-B14F-4D97-AF65-F5344CB8AC3E}">
        <p14:creationId xmlns:p14="http://schemas.microsoft.com/office/powerpoint/2010/main" val="441450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Prüfungsleistungen</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marL="0" indent="0">
              <a:spcBef>
                <a:spcPts val="0"/>
              </a:spcBef>
              <a:spcAft>
                <a:spcPts val="0"/>
              </a:spcAft>
              <a:buNone/>
            </a:pPr>
            <a:r>
              <a:rPr lang="de-DE" sz="1800" b="1" u="sng" dirty="0"/>
              <a:t>Hausarbeit: </a:t>
            </a:r>
          </a:p>
          <a:p>
            <a:pPr>
              <a:spcBef>
                <a:spcPts val="0"/>
              </a:spcBef>
              <a:spcAft>
                <a:spcPts val="0"/>
              </a:spcAft>
              <a:buFont typeface="Wingdings" panose="05000000000000000000" pitchFamily="2" charset="2"/>
              <a:buChar char="§"/>
            </a:pPr>
            <a:r>
              <a:rPr lang="de-DE" sz="1800" dirty="0"/>
              <a:t>Anmeldung zu Hausarbeiten grundsätzlich nur möglich, sofern die in der Prüfungsordnung definierten Voraussetzungen vorliegen (d.h. Erfüllung aller erforderlichen Studienleistungen und ggfs. Anwesenheitspflichten sowie erfolgreiche Verbuchung auf BASIS) – keine Abmeldung (Rücktritt) nach Themenausgabe ohne Angabe von triftigen Gründen möglich!</a:t>
            </a:r>
          </a:p>
          <a:p>
            <a:pPr>
              <a:spcBef>
                <a:spcPts val="0"/>
              </a:spcBef>
              <a:spcAft>
                <a:spcPts val="0"/>
              </a:spcAft>
              <a:buFont typeface="Wingdings" panose="05000000000000000000" pitchFamily="2" charset="2"/>
              <a:buChar char="§"/>
            </a:pPr>
            <a:r>
              <a:rPr lang="de-DE" sz="1800" b="1" u="sng" dirty="0"/>
              <a:t>Anmeldefrist: </a:t>
            </a:r>
          </a:p>
          <a:p>
            <a:pPr lvl="2">
              <a:spcBef>
                <a:spcPts val="0"/>
              </a:spcBef>
              <a:spcAft>
                <a:spcPts val="0"/>
              </a:spcAft>
              <a:buFont typeface="Wingdings" panose="05000000000000000000" pitchFamily="2" charset="2"/>
              <a:buChar char="Ø"/>
            </a:pPr>
            <a:r>
              <a:rPr lang="de-DE" sz="1800" dirty="0"/>
              <a:t>Sommersemester: Ab 01.05. bis zwei Wochen vor Semesterende	</a:t>
            </a:r>
          </a:p>
          <a:p>
            <a:pPr lvl="2">
              <a:spcBef>
                <a:spcPts val="0"/>
              </a:spcBef>
              <a:spcAft>
                <a:spcPts val="0"/>
              </a:spcAft>
              <a:buFont typeface="Wingdings" panose="05000000000000000000" pitchFamily="2" charset="2"/>
              <a:buChar char="Ø"/>
            </a:pPr>
            <a:r>
              <a:rPr lang="de-DE" sz="1800" dirty="0"/>
              <a:t>Wintersemester: Ab 01.11. bis zwei Wochen vor Semesterende</a:t>
            </a:r>
          </a:p>
          <a:p>
            <a:pPr>
              <a:spcBef>
                <a:spcPts val="0"/>
              </a:spcBef>
              <a:spcAft>
                <a:spcPts val="0"/>
              </a:spcAft>
              <a:buFont typeface="Wingdings" panose="05000000000000000000" pitchFamily="2" charset="2"/>
              <a:buChar char="§"/>
            </a:pPr>
            <a:r>
              <a:rPr lang="de-DE" sz="1800" dirty="0"/>
              <a:t>Gemäß Prüfungsordnung </a:t>
            </a:r>
            <a:r>
              <a:rPr lang="de-DE" sz="1800" b="1" dirty="0"/>
              <a:t>zweiwöchige Mindestbearbeitungszeit bis zwölfwöchige Höchstbearbeitungszeit, aber(!) </a:t>
            </a:r>
            <a:r>
              <a:rPr lang="de-DE" sz="1800" b="1" dirty="0" smtClean="0"/>
              <a:t>Abgabe spätestens </a:t>
            </a:r>
            <a:r>
              <a:rPr lang="de-DE" sz="1800" b="1" dirty="0"/>
              <a:t>jeweils zum Semesterende:</a:t>
            </a:r>
            <a:endParaRPr lang="de-DE" sz="1800" dirty="0"/>
          </a:p>
          <a:p>
            <a:pPr lvl="2">
              <a:spcBef>
                <a:spcPts val="0"/>
              </a:spcBef>
              <a:spcAft>
                <a:spcPts val="0"/>
              </a:spcAft>
              <a:buFont typeface="Wingdings" panose="05000000000000000000" pitchFamily="2" charset="2"/>
              <a:buChar char="Ø"/>
            </a:pPr>
            <a:r>
              <a:rPr lang="de-DE" sz="1800" dirty="0"/>
              <a:t>Sommersemester: 30.09.</a:t>
            </a:r>
          </a:p>
          <a:p>
            <a:pPr lvl="2">
              <a:spcBef>
                <a:spcPts val="0"/>
              </a:spcBef>
              <a:spcAft>
                <a:spcPts val="0"/>
              </a:spcAft>
              <a:buFont typeface="Wingdings" panose="05000000000000000000" pitchFamily="2" charset="2"/>
              <a:buChar char="Ø"/>
            </a:pPr>
            <a:r>
              <a:rPr lang="de-DE" sz="1800" dirty="0"/>
              <a:t>Wintersemester: 31.03.</a:t>
            </a:r>
          </a:p>
          <a:p>
            <a:pPr marL="0" indent="0">
              <a:spcBef>
                <a:spcPts val="0"/>
              </a:spcBef>
              <a:spcAft>
                <a:spcPts val="0"/>
              </a:spcAft>
              <a:buNone/>
            </a:pPr>
            <a:r>
              <a:rPr lang="de-DE" sz="1800" dirty="0"/>
              <a:t>	</a:t>
            </a:r>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13</a:t>
            </a:fld>
            <a:endParaRPr lang="de-DE"/>
          </a:p>
        </p:txBody>
      </p:sp>
    </p:spTree>
    <p:extLst>
      <p:ext uri="{BB962C8B-B14F-4D97-AF65-F5344CB8AC3E}">
        <p14:creationId xmlns:p14="http://schemas.microsoft.com/office/powerpoint/2010/main" val="400529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Prüfungsleistungen</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a:spcBef>
                <a:spcPts val="0"/>
              </a:spcBef>
              <a:spcAft>
                <a:spcPts val="0"/>
              </a:spcAft>
              <a:buFont typeface="Wingdings" panose="05000000000000000000" pitchFamily="2" charset="2"/>
              <a:buChar char="§"/>
            </a:pPr>
            <a:r>
              <a:rPr lang="de-DE" sz="1800" dirty="0"/>
              <a:t>Abstimmung des Themas mit Prüfendem </a:t>
            </a:r>
          </a:p>
          <a:p>
            <a:pPr>
              <a:spcBef>
                <a:spcPts val="0"/>
              </a:spcBef>
              <a:spcAft>
                <a:spcPts val="0"/>
              </a:spcAft>
              <a:buFont typeface="Wingdings" panose="05000000000000000000" pitchFamily="2" charset="2"/>
              <a:buChar char="§"/>
            </a:pPr>
            <a:r>
              <a:rPr lang="de-DE" sz="1800" dirty="0"/>
              <a:t>Anmeldung der Hausarbeit über BASIS</a:t>
            </a:r>
          </a:p>
          <a:p>
            <a:pPr>
              <a:spcBef>
                <a:spcPts val="0"/>
              </a:spcBef>
              <a:spcAft>
                <a:spcPts val="0"/>
              </a:spcAft>
              <a:buFont typeface="Wingdings" panose="05000000000000000000" pitchFamily="2" charset="2"/>
              <a:buChar char="§"/>
            </a:pPr>
            <a:r>
              <a:rPr lang="de-DE" sz="1800" dirty="0"/>
              <a:t>Gleichzeitig(!) mit der Anmeldung: Ausdruck des in BASIS bereitgestellten Prüfungsformulars für Hausarbeiten zur Themenstellung und Benotung</a:t>
            </a:r>
          </a:p>
          <a:p>
            <a:pPr>
              <a:spcBef>
                <a:spcPts val="0"/>
              </a:spcBef>
              <a:spcAft>
                <a:spcPts val="0"/>
              </a:spcAft>
              <a:buFont typeface="Wingdings" panose="05000000000000000000" pitchFamily="2" charset="2"/>
              <a:buChar char="§"/>
            </a:pPr>
            <a:r>
              <a:rPr lang="de-DE" sz="1800" dirty="0"/>
              <a:t>Prüfungsformular vollständig ausfüllen und vom Prüfenden unterzeichnen lassen</a:t>
            </a:r>
          </a:p>
          <a:p>
            <a:pPr>
              <a:spcBef>
                <a:spcPts val="0"/>
              </a:spcBef>
              <a:spcAft>
                <a:spcPts val="0"/>
              </a:spcAft>
              <a:buFont typeface="Wingdings" panose="05000000000000000000" pitchFamily="2" charset="2"/>
              <a:buChar char="§"/>
            </a:pPr>
            <a:r>
              <a:rPr lang="de-DE" sz="1800" dirty="0"/>
              <a:t>Nach Fertigstellung wird die Arbeit gemeinsam mit dem Prüfungsformular beim Prüfenden eingereicht</a:t>
            </a:r>
          </a:p>
          <a:p>
            <a:pPr>
              <a:spcBef>
                <a:spcPts val="0"/>
              </a:spcBef>
              <a:spcAft>
                <a:spcPts val="0"/>
              </a:spcAft>
              <a:buFont typeface="Wingdings" panose="05000000000000000000" pitchFamily="2" charset="2"/>
              <a:buChar char="§"/>
            </a:pPr>
            <a:r>
              <a:rPr lang="de-DE" sz="1800" dirty="0"/>
              <a:t>Korrektur der Hausarbeit: Vier (Bachelor) bzw. sechs (Master) Wochen nach Abgabe</a:t>
            </a:r>
          </a:p>
          <a:p>
            <a:pPr>
              <a:spcBef>
                <a:spcPts val="0"/>
              </a:spcBef>
              <a:spcAft>
                <a:spcPts val="0"/>
              </a:spcAft>
              <a:buFont typeface="Wingdings" panose="05000000000000000000" pitchFamily="2" charset="2"/>
              <a:buChar char="§"/>
            </a:pPr>
            <a:r>
              <a:rPr lang="de-DE" sz="1800" b="1" u="sng" dirty="0"/>
              <a:t>Leitfaden: </a:t>
            </a:r>
            <a:r>
              <a:rPr lang="de-DE" sz="1800" dirty="0">
                <a:hlinkClick r:id="rId2"/>
              </a:rPr>
              <a:t>https://www.philfak.uni-bonn.de/de/studium/pruefungsamt/im-studium/leitfaden-hausarbeit</a:t>
            </a:r>
            <a:endParaRPr lang="de-DE" sz="1800" dirty="0"/>
          </a:p>
          <a:p>
            <a:pPr marL="0" indent="0">
              <a:spcBef>
                <a:spcPts val="0"/>
              </a:spcBef>
              <a:spcAft>
                <a:spcPts val="0"/>
              </a:spcAft>
              <a:buNone/>
            </a:pPr>
            <a:endParaRPr lang="de-DE" sz="1800"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14</a:t>
            </a:fld>
            <a:endParaRPr lang="de-DE"/>
          </a:p>
        </p:txBody>
      </p:sp>
    </p:spTree>
    <p:extLst>
      <p:ext uri="{BB962C8B-B14F-4D97-AF65-F5344CB8AC3E}">
        <p14:creationId xmlns:p14="http://schemas.microsoft.com/office/powerpoint/2010/main" val="479330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Prüfungsleistungen</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288992" y="1224603"/>
            <a:ext cx="8640000" cy="3600032"/>
          </a:xfrm>
        </p:spPr>
        <p:txBody>
          <a:bodyPr/>
          <a:lstStyle/>
          <a:p>
            <a:pPr marL="0" indent="0">
              <a:spcBef>
                <a:spcPts val="0"/>
              </a:spcBef>
              <a:spcAft>
                <a:spcPts val="0"/>
              </a:spcAft>
              <a:buNone/>
            </a:pPr>
            <a:r>
              <a:rPr lang="de-DE" sz="1800" b="1" u="sng" dirty="0"/>
              <a:t>Lehrveranstaltungsbegleitende Prüfungen (Projektarbeiten, Referate, Präsentationen,</a:t>
            </a:r>
          </a:p>
          <a:p>
            <a:pPr marL="0" indent="0">
              <a:spcBef>
                <a:spcPts val="0"/>
              </a:spcBef>
              <a:spcAft>
                <a:spcPts val="0"/>
              </a:spcAft>
              <a:buNone/>
            </a:pPr>
            <a:r>
              <a:rPr lang="de-DE" sz="1800" b="1" u="sng" dirty="0"/>
              <a:t>Protokolle, Praktikumsberichte und Portfolio):</a:t>
            </a:r>
          </a:p>
          <a:p>
            <a:pPr marL="0" indent="0">
              <a:spcBef>
                <a:spcPts val="0"/>
              </a:spcBef>
              <a:spcAft>
                <a:spcPts val="0"/>
              </a:spcAft>
              <a:buNone/>
            </a:pPr>
            <a:endParaRPr lang="de-DE" sz="1800" b="1" u="sng" dirty="0"/>
          </a:p>
          <a:p>
            <a:pPr>
              <a:spcBef>
                <a:spcPts val="0"/>
              </a:spcBef>
              <a:spcAft>
                <a:spcPts val="0"/>
              </a:spcAft>
              <a:buFont typeface="Wingdings" panose="05000000000000000000" pitchFamily="2" charset="2"/>
              <a:buChar char="§"/>
            </a:pPr>
            <a:r>
              <a:rPr lang="de-DE" sz="1800" dirty="0"/>
              <a:t>Diese müssen bis zum Ende bzw. im Laufe des jeweiligen Semesters, in dem die Veranstaltung stattfindet, angemeldet und erstellt bzw. gehalten werden. Keine Abmeldung (Rücktritt) nach Themenausgabe ohne Angabe von triftigen Gründen möglich!</a:t>
            </a:r>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dirty="0"/>
              <a:t>Erneute Veranstaltungsbelegung notwendig, wenn diese Prüfung im jeweiligen Semester, in dem die Veranstaltung stattfindet, nicht angemeldet oder nicht bestanden wird</a:t>
            </a:r>
          </a:p>
          <a:p>
            <a:pPr marL="0" indent="0">
              <a:spcBef>
                <a:spcPts val="0"/>
              </a:spcBef>
              <a:spcAft>
                <a:spcPts val="0"/>
              </a:spcAft>
              <a:buNone/>
            </a:pPr>
            <a:r>
              <a:rPr lang="de-DE" sz="1800" dirty="0"/>
              <a:t>	</a:t>
            </a:r>
          </a:p>
          <a:p>
            <a:pPr>
              <a:spcBef>
                <a:spcPts val="0"/>
              </a:spcBef>
              <a:spcAft>
                <a:spcPts val="0"/>
              </a:spcAft>
              <a:buFont typeface="Wingdings" panose="05000000000000000000" pitchFamily="2" charset="2"/>
              <a:buChar char="§"/>
            </a:pPr>
            <a:r>
              <a:rPr lang="de-DE" sz="1800" b="1" u="sng" dirty="0"/>
              <a:t>Nähere Informationen zu den einzelnen Prüfungsformen sind in der jeweiligen Prüfungsordnung zu finden: </a:t>
            </a:r>
            <a:r>
              <a:rPr lang="de-DE" sz="1800" b="1" u="sng" dirty="0">
                <a:hlinkClick r:id="rId3"/>
              </a:rPr>
              <a:t>https://www.uni-bonn.de/de/studium/organisation-des-studiums/regulations_overview</a:t>
            </a:r>
            <a:endParaRPr lang="de-DE" sz="1800" b="1" u="sng" dirty="0"/>
          </a:p>
          <a:p>
            <a:pPr marL="0" indent="0">
              <a:spcBef>
                <a:spcPts val="0"/>
              </a:spcBef>
              <a:spcAft>
                <a:spcPts val="0"/>
              </a:spcAft>
              <a:buNone/>
            </a:pPr>
            <a:endParaRPr lang="de-DE" sz="1800" b="1" u="sng"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15</a:t>
            </a:fld>
            <a:endParaRPr lang="de-DE"/>
          </a:p>
        </p:txBody>
      </p:sp>
    </p:spTree>
    <p:extLst>
      <p:ext uri="{BB962C8B-B14F-4D97-AF65-F5344CB8AC3E}">
        <p14:creationId xmlns:p14="http://schemas.microsoft.com/office/powerpoint/2010/main" val="3842198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Studienabschluss:</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Bachelor- und Masterarbeit</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288992" y="1008210"/>
            <a:ext cx="8640000" cy="3887639"/>
          </a:xfrm>
        </p:spPr>
        <p:txBody>
          <a:bodyPr/>
          <a:lstStyle/>
          <a:p>
            <a:pPr marL="0" indent="0">
              <a:spcBef>
                <a:spcPts val="0"/>
              </a:spcBef>
              <a:spcAft>
                <a:spcPts val="0"/>
              </a:spcAft>
              <a:buNone/>
            </a:pPr>
            <a:r>
              <a:rPr lang="de-DE" sz="1800" b="1" u="sng" dirty="0"/>
              <a:t>Bachelorarbeit: </a:t>
            </a:r>
          </a:p>
          <a:p>
            <a:pPr>
              <a:spcBef>
                <a:spcPts val="0"/>
              </a:spcBef>
              <a:spcAft>
                <a:spcPts val="0"/>
              </a:spcAft>
              <a:buFont typeface="Wingdings" panose="05000000000000000000" pitchFamily="2" charset="2"/>
              <a:buChar char="§"/>
            </a:pPr>
            <a:r>
              <a:rPr lang="de-DE" sz="1800" dirty="0"/>
              <a:t>Anmeldung: </a:t>
            </a:r>
            <a:r>
              <a:rPr lang="de-DE" sz="1800" b="1" dirty="0"/>
              <a:t>Ab 108 LP</a:t>
            </a:r>
            <a:endParaRPr lang="de-DE" sz="1800" dirty="0"/>
          </a:p>
          <a:p>
            <a:pPr>
              <a:spcBef>
                <a:spcPts val="0"/>
              </a:spcBef>
              <a:spcAft>
                <a:spcPts val="0"/>
              </a:spcAft>
              <a:buFont typeface="Wingdings" panose="05000000000000000000" pitchFamily="2" charset="2"/>
              <a:buChar char="§"/>
            </a:pPr>
            <a:r>
              <a:rPr lang="de-DE" sz="1400" dirty="0" smtClean="0"/>
              <a:t>Empfehlung </a:t>
            </a:r>
            <a:r>
              <a:rPr lang="de-DE" sz="1400" dirty="0"/>
              <a:t>im 6. </a:t>
            </a:r>
            <a:r>
              <a:rPr lang="de-DE" sz="1400" dirty="0" smtClean="0"/>
              <a:t>Semester; Anmeldung bis 30.06. bzw. 31.12., wenn im je folgenden Semester mit dem Master begonnen werden soll (um den vollen Bearbeitungszeitraum im letzten Bachelorsemester auszuschöpfen)</a:t>
            </a:r>
            <a:endParaRPr lang="de-DE" sz="1400" dirty="0"/>
          </a:p>
          <a:p>
            <a:pPr>
              <a:spcBef>
                <a:spcPts val="0"/>
              </a:spcBef>
              <a:spcAft>
                <a:spcPts val="0"/>
              </a:spcAft>
              <a:buFont typeface="Wingdings" panose="05000000000000000000" pitchFamily="2" charset="2"/>
              <a:buChar char="§"/>
            </a:pPr>
            <a:r>
              <a:rPr lang="de-DE" sz="1800" dirty="0"/>
              <a:t>Bearbeitungsdauer: </a:t>
            </a:r>
            <a:r>
              <a:rPr lang="de-DE" sz="1800" b="1" dirty="0"/>
              <a:t>3 Monate ab Ausgabe des Themas</a:t>
            </a:r>
          </a:p>
          <a:p>
            <a:pPr>
              <a:spcBef>
                <a:spcPts val="0"/>
              </a:spcBef>
              <a:spcAft>
                <a:spcPts val="0"/>
              </a:spcAft>
              <a:buFont typeface="Wingdings" panose="05000000000000000000" pitchFamily="2" charset="2"/>
              <a:buChar char="§"/>
            </a:pPr>
            <a:r>
              <a:rPr lang="de-DE" sz="1800" dirty="0"/>
              <a:t>Themenstellung in </a:t>
            </a:r>
            <a:r>
              <a:rPr lang="de-DE" sz="1800" b="1" dirty="0"/>
              <a:t>Abstimmung mit Betreuer/Betreuerin </a:t>
            </a:r>
            <a:r>
              <a:rPr lang="de-DE" sz="1800" dirty="0"/>
              <a:t>der Bachelorarbeit </a:t>
            </a:r>
            <a:endParaRPr lang="de-DE" sz="1800" dirty="0" smtClean="0"/>
          </a:p>
          <a:p>
            <a:pPr marL="216000" lvl="1" indent="0">
              <a:spcBef>
                <a:spcPts val="0"/>
              </a:spcBef>
              <a:spcAft>
                <a:spcPts val="0"/>
              </a:spcAft>
              <a:buNone/>
            </a:pPr>
            <a:r>
              <a:rPr lang="de-DE" sz="1400" dirty="0" smtClean="0"/>
              <a:t>(</a:t>
            </a:r>
            <a:r>
              <a:rPr lang="de-DE" sz="1400" dirty="0"/>
              <a:t>Kern-/Begleitfach-Bachelor: Thema aus dem </a:t>
            </a:r>
            <a:r>
              <a:rPr lang="de-DE" sz="1400" dirty="0" smtClean="0"/>
              <a:t>Kernfach; </a:t>
            </a:r>
          </a:p>
          <a:p>
            <a:pPr marL="216000" lvl="1" indent="0">
              <a:spcBef>
                <a:spcPts val="0"/>
              </a:spcBef>
              <a:spcAft>
                <a:spcPts val="0"/>
              </a:spcAft>
              <a:buNone/>
            </a:pPr>
            <a:r>
              <a:rPr lang="de-DE" sz="1400" dirty="0" smtClean="0"/>
              <a:t>Zwei-Fach-Bachelor</a:t>
            </a:r>
            <a:r>
              <a:rPr lang="de-DE" sz="1400" dirty="0"/>
              <a:t>: Thema aus einem der beiden Fächer möglich)</a:t>
            </a:r>
          </a:p>
          <a:p>
            <a:pPr>
              <a:spcBef>
                <a:spcPts val="0"/>
              </a:spcBef>
              <a:spcAft>
                <a:spcPts val="0"/>
              </a:spcAft>
              <a:buFont typeface="Wingdings" panose="05000000000000000000" pitchFamily="2" charset="2"/>
              <a:buChar char="§"/>
            </a:pPr>
            <a:r>
              <a:rPr lang="de-DE" sz="1800" b="1" u="sng" dirty="0"/>
              <a:t>Anmeldung beim Prüfungsamt mit Formular: </a:t>
            </a:r>
            <a:r>
              <a:rPr lang="de-DE" sz="1800" dirty="0">
                <a:hlinkClick r:id="rId2"/>
              </a:rPr>
              <a:t>https://www.philfak.uni-bonn.de/de/studium/pruefungsamt/download</a:t>
            </a:r>
            <a:endParaRPr lang="de-DE" sz="1800" dirty="0"/>
          </a:p>
          <a:p>
            <a:pPr>
              <a:spcBef>
                <a:spcPts val="0"/>
              </a:spcBef>
              <a:spcAft>
                <a:spcPts val="0"/>
              </a:spcAft>
              <a:buFont typeface="Wingdings" panose="05000000000000000000" pitchFamily="2" charset="2"/>
              <a:buChar char="§"/>
            </a:pPr>
            <a:r>
              <a:rPr lang="de-DE" sz="1800" b="1" dirty="0"/>
              <a:t>Abgabe: </a:t>
            </a:r>
            <a:r>
              <a:rPr lang="de-DE" sz="1800" dirty="0"/>
              <a:t>Elektronisch via Kontaktformular des Prüfungsamts </a:t>
            </a:r>
            <a:r>
              <a:rPr lang="de-DE" sz="1800" b="1" dirty="0"/>
              <a:t>UND </a:t>
            </a:r>
            <a:r>
              <a:rPr lang="de-DE" sz="1800" dirty="0"/>
              <a:t>in Papierform (drei Exemplare) per Post oder Einwurf in den Briefkasten des Prüfungsamts</a:t>
            </a:r>
          </a:p>
          <a:p>
            <a:pPr>
              <a:spcBef>
                <a:spcPts val="0"/>
              </a:spcBef>
              <a:spcAft>
                <a:spcPts val="0"/>
              </a:spcAft>
              <a:buFont typeface="Wingdings" panose="05000000000000000000" pitchFamily="2" charset="2"/>
              <a:buChar char="§"/>
            </a:pPr>
            <a:r>
              <a:rPr lang="de-DE" sz="1800" dirty="0"/>
              <a:t>Wiederholung: </a:t>
            </a:r>
            <a:r>
              <a:rPr lang="de-DE" sz="1800" b="1" dirty="0"/>
              <a:t>Einmalig zulässig</a:t>
            </a:r>
          </a:p>
          <a:p>
            <a:pPr>
              <a:spcBef>
                <a:spcPts val="0"/>
              </a:spcBef>
              <a:spcAft>
                <a:spcPts val="0"/>
              </a:spcAft>
              <a:buFont typeface="Wingdings" panose="05000000000000000000" pitchFamily="2" charset="2"/>
              <a:buChar char="§"/>
            </a:pPr>
            <a:r>
              <a:rPr lang="de-DE" sz="1800" b="1" u="sng" dirty="0"/>
              <a:t>Leitfaden: </a:t>
            </a:r>
            <a:r>
              <a:rPr lang="de-DE" sz="1800" dirty="0">
                <a:hlinkClick r:id="rId3"/>
              </a:rPr>
              <a:t>https://www.philfak.uni-bonn.de/de/studium/pruefungsamt/studienabschluss/handreichung-zur-bachelorarbeit</a:t>
            </a:r>
            <a:endParaRPr lang="de-DE" sz="1800" dirty="0"/>
          </a:p>
          <a:p>
            <a:pPr>
              <a:spcBef>
                <a:spcPts val="0"/>
              </a:spcBef>
              <a:spcAft>
                <a:spcPts val="0"/>
              </a:spcAft>
              <a:buFont typeface="Wingdings" panose="05000000000000000000" pitchFamily="2" charset="2"/>
              <a:buChar char="§"/>
            </a:pPr>
            <a:endParaRPr lang="de-DE" sz="1800" dirty="0"/>
          </a:p>
          <a:p>
            <a:pPr>
              <a:spcBef>
                <a:spcPts val="0"/>
              </a:spcBef>
              <a:spcAft>
                <a:spcPts val="0"/>
              </a:spcAft>
              <a:buFont typeface="Wingdings" panose="05000000000000000000" pitchFamily="2" charset="2"/>
              <a:buChar char="§"/>
            </a:pPr>
            <a:endParaRPr lang="de-DE" sz="1800" dirty="0"/>
          </a:p>
          <a:p>
            <a:pPr>
              <a:spcBef>
                <a:spcPts val="0"/>
              </a:spcBef>
              <a:spcAft>
                <a:spcPts val="0"/>
              </a:spcAft>
              <a:buFont typeface="Wingdings" panose="05000000000000000000" pitchFamily="2" charset="2"/>
              <a:buChar char="§"/>
            </a:pPr>
            <a:endParaRPr lang="de-DE" sz="1800" dirty="0"/>
          </a:p>
          <a:p>
            <a:pPr>
              <a:spcBef>
                <a:spcPts val="0"/>
              </a:spcBef>
              <a:spcAft>
                <a:spcPts val="0"/>
              </a:spcAft>
              <a:buFont typeface="Wingdings" panose="05000000000000000000" pitchFamily="2" charset="2"/>
              <a:buChar char="§"/>
            </a:pPr>
            <a:endParaRPr lang="de-DE" sz="1800"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16</a:t>
            </a:fld>
            <a:endParaRPr lang="de-DE"/>
          </a:p>
        </p:txBody>
      </p:sp>
    </p:spTree>
    <p:extLst>
      <p:ext uri="{BB962C8B-B14F-4D97-AF65-F5344CB8AC3E}">
        <p14:creationId xmlns:p14="http://schemas.microsoft.com/office/powerpoint/2010/main" val="2132573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Studienabschluss:</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Bachelor- und Masterarbeit</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marL="0" indent="0">
              <a:spcBef>
                <a:spcPts val="0"/>
              </a:spcBef>
              <a:spcAft>
                <a:spcPts val="0"/>
              </a:spcAft>
              <a:buNone/>
            </a:pPr>
            <a:r>
              <a:rPr lang="de-DE" sz="1800" b="1" u="sng" dirty="0"/>
              <a:t>Masterarbeit: </a:t>
            </a:r>
          </a:p>
          <a:p>
            <a:pPr>
              <a:spcBef>
                <a:spcPts val="0"/>
              </a:spcBef>
              <a:spcAft>
                <a:spcPts val="0"/>
              </a:spcAft>
              <a:buFont typeface="Wingdings" panose="05000000000000000000" pitchFamily="2" charset="2"/>
              <a:buChar char="§"/>
            </a:pPr>
            <a:r>
              <a:rPr lang="de-DE" sz="1800" dirty="0"/>
              <a:t>Anmeldung: </a:t>
            </a:r>
            <a:r>
              <a:rPr lang="de-DE" sz="1800" b="1" dirty="0"/>
              <a:t>Ab 60 LP</a:t>
            </a:r>
            <a:endParaRPr lang="de-DE" sz="1800" dirty="0"/>
          </a:p>
          <a:p>
            <a:pPr>
              <a:spcBef>
                <a:spcPts val="0"/>
              </a:spcBef>
              <a:spcAft>
                <a:spcPts val="0"/>
              </a:spcAft>
              <a:buFont typeface="Wingdings" panose="05000000000000000000" pitchFamily="2" charset="2"/>
              <a:buChar char="§"/>
            </a:pPr>
            <a:r>
              <a:rPr lang="de-DE" sz="1800" dirty="0"/>
              <a:t>Erbringung: Empfehlung im 4. Semester</a:t>
            </a:r>
          </a:p>
          <a:p>
            <a:pPr>
              <a:spcBef>
                <a:spcPts val="0"/>
              </a:spcBef>
              <a:spcAft>
                <a:spcPts val="0"/>
              </a:spcAft>
              <a:buFont typeface="Wingdings" panose="05000000000000000000" pitchFamily="2" charset="2"/>
              <a:buChar char="§"/>
            </a:pPr>
            <a:r>
              <a:rPr lang="de-DE" sz="1800" dirty="0"/>
              <a:t>Bearbeitungsdauer: </a:t>
            </a:r>
            <a:r>
              <a:rPr lang="de-DE" sz="1800" b="1" dirty="0"/>
              <a:t>6 Monate ab Ausgabe des Themas</a:t>
            </a:r>
          </a:p>
          <a:p>
            <a:pPr>
              <a:spcBef>
                <a:spcPts val="0"/>
              </a:spcBef>
              <a:spcAft>
                <a:spcPts val="0"/>
              </a:spcAft>
              <a:buFont typeface="Wingdings" panose="05000000000000000000" pitchFamily="2" charset="2"/>
              <a:buChar char="§"/>
            </a:pPr>
            <a:r>
              <a:rPr lang="de-DE" sz="1800" dirty="0"/>
              <a:t>Themenstellung in Abstimmung mit Betreuer/Betreuerin der Masterarbeit</a:t>
            </a:r>
          </a:p>
          <a:p>
            <a:pPr>
              <a:spcBef>
                <a:spcPts val="0"/>
              </a:spcBef>
              <a:spcAft>
                <a:spcPts val="0"/>
              </a:spcAft>
              <a:buFont typeface="Wingdings" panose="05000000000000000000" pitchFamily="2" charset="2"/>
              <a:buChar char="§"/>
            </a:pPr>
            <a:r>
              <a:rPr lang="de-DE" sz="1800" b="1" u="sng" dirty="0"/>
              <a:t>Anmeldung beim Prüfungsamt mit Formular: </a:t>
            </a:r>
            <a:r>
              <a:rPr lang="de-DE" sz="1800" dirty="0">
                <a:hlinkClick r:id="rId2"/>
              </a:rPr>
              <a:t>https://www.philfak.uni-bonn.de/de/studium/pruefungsamt/download</a:t>
            </a:r>
            <a:endParaRPr lang="de-DE" sz="1800" dirty="0"/>
          </a:p>
          <a:p>
            <a:pPr>
              <a:spcBef>
                <a:spcPts val="0"/>
              </a:spcBef>
              <a:spcAft>
                <a:spcPts val="0"/>
              </a:spcAft>
              <a:buFont typeface="Wingdings" panose="05000000000000000000" pitchFamily="2" charset="2"/>
              <a:buChar char="§"/>
            </a:pPr>
            <a:r>
              <a:rPr lang="de-DE" sz="1800" b="1" dirty="0"/>
              <a:t>Abgabe: </a:t>
            </a:r>
            <a:r>
              <a:rPr lang="de-DE" sz="1800" dirty="0"/>
              <a:t>Elektronisch via Kontaktformular des Prüfungsamts </a:t>
            </a:r>
            <a:r>
              <a:rPr lang="de-DE" sz="1800" b="1" dirty="0"/>
              <a:t>UND </a:t>
            </a:r>
            <a:r>
              <a:rPr lang="de-DE" sz="1800" dirty="0"/>
              <a:t>in Papierform (drei</a:t>
            </a:r>
            <a:r>
              <a:rPr lang="de-DE" sz="1800" b="1" dirty="0"/>
              <a:t> </a:t>
            </a:r>
            <a:r>
              <a:rPr lang="de-DE" sz="1800" dirty="0"/>
              <a:t>Exemplare) per Post oder Einwurf in den Briefkasten des Prüfungsamts</a:t>
            </a:r>
          </a:p>
          <a:p>
            <a:pPr>
              <a:spcBef>
                <a:spcPts val="0"/>
              </a:spcBef>
              <a:spcAft>
                <a:spcPts val="0"/>
              </a:spcAft>
              <a:buFont typeface="Wingdings" panose="05000000000000000000" pitchFamily="2" charset="2"/>
              <a:buChar char="§"/>
            </a:pPr>
            <a:r>
              <a:rPr lang="de-DE" sz="1800" dirty="0"/>
              <a:t>Wiederholung: </a:t>
            </a:r>
            <a:r>
              <a:rPr lang="de-DE" sz="1800" b="1" dirty="0"/>
              <a:t>Einmalig zulässig</a:t>
            </a:r>
          </a:p>
          <a:p>
            <a:pPr>
              <a:spcBef>
                <a:spcPts val="0"/>
              </a:spcBef>
              <a:spcAft>
                <a:spcPts val="0"/>
              </a:spcAft>
              <a:buFont typeface="Wingdings" panose="05000000000000000000" pitchFamily="2" charset="2"/>
              <a:buChar char="§"/>
            </a:pPr>
            <a:r>
              <a:rPr lang="de-DE" sz="1800" b="1" u="sng" dirty="0"/>
              <a:t>Leitfaden: </a:t>
            </a:r>
            <a:r>
              <a:rPr lang="de-DE" sz="1800" dirty="0">
                <a:hlinkClick r:id="rId3"/>
              </a:rPr>
              <a:t>https://www.philfak.uni-bonn.de/de/studium/pruefungsamt/studienabschluss/handreichung-zur-masterarbeit</a:t>
            </a:r>
            <a:endParaRPr lang="de-DE" sz="1800"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17</a:t>
            </a:fld>
            <a:endParaRPr lang="de-DE"/>
          </a:p>
        </p:txBody>
      </p:sp>
    </p:spTree>
    <p:extLst>
      <p:ext uri="{BB962C8B-B14F-4D97-AF65-F5344CB8AC3E}">
        <p14:creationId xmlns:p14="http://schemas.microsoft.com/office/powerpoint/2010/main" val="1411971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448992" y="288925"/>
            <a:ext cx="6480000" cy="647278"/>
          </a:xfrm>
        </p:spPr>
        <p:txBody>
          <a:bodyPr/>
          <a:lstStyle/>
          <a:p>
            <a:r>
              <a:rPr lang="de-DE" b="1" dirty="0">
                <a:solidFill>
                  <a:schemeClr val="accent2"/>
                </a:solidFill>
                <a:latin typeface="Calibri" panose="020F0502020204030204" pitchFamily="34" charset="0"/>
                <a:cs typeface="Calibri" panose="020F0502020204030204" pitchFamily="34" charset="0"/>
              </a:rPr>
              <a:t>Kontakt und Beratung</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a:spcBef>
                <a:spcPts val="0"/>
              </a:spcBef>
              <a:spcAft>
                <a:spcPts val="0"/>
              </a:spcAft>
              <a:buFont typeface="Wingdings" panose="05000000000000000000" pitchFamily="2" charset="2"/>
              <a:buChar char="§"/>
            </a:pPr>
            <a:r>
              <a:rPr lang="de-DE" sz="1800" b="1" dirty="0"/>
              <a:t>Grundsätzliche Informationen zu Prüfungsverfahren sowie FAQs: </a:t>
            </a:r>
            <a:br>
              <a:rPr lang="de-DE" sz="1800" b="1" dirty="0"/>
            </a:br>
            <a:r>
              <a:rPr lang="de-DE" sz="1800" dirty="0">
                <a:hlinkClick r:id="rId3"/>
              </a:rPr>
              <a:t>https://www.philfak.uni-bonn.de/de/studium/pruefungsamt</a:t>
            </a:r>
            <a:endParaRPr lang="de-DE" sz="1800" dirty="0"/>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b="1" dirty="0" smtClean="0"/>
              <a:t>Kontaktformular (Uni-Bonn-Mailadresse verwenden!): </a:t>
            </a:r>
            <a:r>
              <a:rPr lang="de-DE" sz="1800" dirty="0">
                <a:hlinkClick r:id="rId4"/>
              </a:rPr>
              <a:t>https://www.philfak.uni-bonn.de/de/kontakt/pruefungsamt</a:t>
            </a:r>
            <a:endParaRPr lang="de-DE" sz="1800" dirty="0"/>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b="1" dirty="0" smtClean="0"/>
              <a:t>Telefon- und Präsenzsprechstunden: </a:t>
            </a:r>
          </a:p>
          <a:p>
            <a:pPr marL="216000" lvl="1" indent="0">
              <a:spcBef>
                <a:spcPts val="0"/>
              </a:spcBef>
              <a:spcAft>
                <a:spcPts val="0"/>
              </a:spcAft>
              <a:buNone/>
            </a:pPr>
            <a:r>
              <a:rPr lang="de-DE" sz="1800" b="1" dirty="0" smtClean="0"/>
              <a:t>zu den Sprechzeiten </a:t>
            </a:r>
            <a:r>
              <a:rPr lang="de-DE" sz="1800" b="1" dirty="0"/>
              <a:t>siehe jeweilige Ansprechpartner/innen im Prüfungsamt</a:t>
            </a:r>
            <a:br>
              <a:rPr lang="de-DE" sz="1800" b="1" dirty="0"/>
            </a:br>
            <a:r>
              <a:rPr lang="de-DE" sz="1800" dirty="0">
                <a:hlinkClick r:id="rId5"/>
              </a:rPr>
              <a:t>https://www.philfak.uni-bonn.de/de/studium/pruefungsamt/ansprechpartner</a:t>
            </a:r>
            <a:endParaRPr lang="de-DE" sz="1800" dirty="0"/>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b="1" dirty="0"/>
              <a:t>Neue Anschrift des Prüfungsamtes:</a:t>
            </a:r>
            <a:br>
              <a:rPr lang="de-DE" sz="1800" b="1" dirty="0"/>
            </a:br>
            <a:r>
              <a:rPr lang="de-DE" sz="1800" b="1" dirty="0"/>
              <a:t>Dienstanschrift</a:t>
            </a:r>
            <a:r>
              <a:rPr lang="de-DE" sz="1800" dirty="0"/>
              <a:t>: Maximilianstraße 22 (3. OG), 53111 Bonn </a:t>
            </a:r>
            <a:br>
              <a:rPr lang="de-DE" sz="1800" dirty="0"/>
            </a:br>
            <a:r>
              <a:rPr lang="de-DE" sz="1800" b="1" dirty="0"/>
              <a:t>Postanschrift</a:t>
            </a:r>
            <a:r>
              <a:rPr lang="de-DE" sz="1800" dirty="0"/>
              <a:t>: Am Hof 1, 53113 </a:t>
            </a:r>
            <a:r>
              <a:rPr lang="de-DE" sz="1800" dirty="0" smtClean="0"/>
              <a:t>Bonn </a:t>
            </a:r>
            <a:endParaRPr lang="de-DE" sz="1800" dirty="0"/>
          </a:p>
          <a:p>
            <a:pPr marL="0" indent="0">
              <a:spcBef>
                <a:spcPts val="0"/>
              </a:spcBef>
              <a:spcAft>
                <a:spcPts val="0"/>
              </a:spcAft>
              <a:buNone/>
            </a:pPr>
            <a:endParaRPr lang="de-DE" sz="1800" b="1"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18</a:t>
            </a:fld>
            <a:endParaRPr lang="de-DE"/>
          </a:p>
        </p:txBody>
      </p:sp>
    </p:spTree>
    <p:extLst>
      <p:ext uri="{BB962C8B-B14F-4D97-AF65-F5344CB8AC3E}">
        <p14:creationId xmlns:p14="http://schemas.microsoft.com/office/powerpoint/2010/main" val="1228470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Prüfungswesen</a:t>
            </a:r>
          </a:p>
        </p:txBody>
      </p:sp>
      <p:sp>
        <p:nvSpPr>
          <p:cNvPr id="3" name="Untertitel 2"/>
          <p:cNvSpPr>
            <a:spLocks noGrp="1"/>
          </p:cNvSpPr>
          <p:nvPr>
            <p:ph type="subTitle" idx="1"/>
          </p:nvPr>
        </p:nvSpPr>
        <p:spPr>
          <a:xfrm>
            <a:off x="1296784" y="1944315"/>
            <a:ext cx="5040000" cy="2376264"/>
          </a:xfrm>
        </p:spPr>
        <p:txBody>
          <a:bodyPr/>
          <a:lstStyle/>
          <a:p>
            <a:endParaRPr lang="de-DE" sz="2000" dirty="0"/>
          </a:p>
          <a:p>
            <a:r>
              <a:rPr lang="de-DE" sz="2000" dirty="0">
                <a:latin typeface="Calibri" panose="020F0502020204030204" pitchFamily="34" charset="0"/>
                <a:cs typeface="Calibri" panose="020F0502020204030204" pitchFamily="34" charset="0"/>
              </a:rPr>
              <a:t>Vielen dank für ihre </a:t>
            </a:r>
            <a:r>
              <a:rPr lang="de-DE" sz="2000" dirty="0" err="1">
                <a:latin typeface="Calibri" panose="020F0502020204030204" pitchFamily="34" charset="0"/>
                <a:cs typeface="Calibri" panose="020F0502020204030204" pitchFamily="34" charset="0"/>
              </a:rPr>
              <a:t>aufmerksamkeit</a:t>
            </a:r>
            <a:r>
              <a:rPr lang="de-DE" sz="2000" dirty="0">
                <a:latin typeface="Calibri" panose="020F0502020204030204" pitchFamily="34" charset="0"/>
                <a:cs typeface="Calibri" panose="020F0502020204030204" pitchFamily="34" charset="0"/>
              </a:rPr>
              <a:t> und viel </a:t>
            </a:r>
            <a:r>
              <a:rPr lang="de-DE" sz="2000" dirty="0" err="1">
                <a:latin typeface="Calibri" panose="020F0502020204030204" pitchFamily="34" charset="0"/>
                <a:cs typeface="Calibri" panose="020F0502020204030204" pitchFamily="34" charset="0"/>
              </a:rPr>
              <a:t>erfolg</a:t>
            </a:r>
            <a:r>
              <a:rPr lang="de-DE" sz="2000" dirty="0">
                <a:latin typeface="Calibri" panose="020F0502020204030204" pitchFamily="34" charset="0"/>
                <a:cs typeface="Calibri" panose="020F0502020204030204" pitchFamily="34" charset="0"/>
              </a:rPr>
              <a:t> bei den </a:t>
            </a:r>
            <a:r>
              <a:rPr lang="de-DE" sz="2000" dirty="0" err="1">
                <a:latin typeface="Calibri" panose="020F0502020204030204" pitchFamily="34" charset="0"/>
                <a:cs typeface="Calibri" panose="020F0502020204030204" pitchFamily="34" charset="0"/>
              </a:rPr>
              <a:t>prüfungen</a:t>
            </a:r>
            <a:r>
              <a:rPr lang="de-DE"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09438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panose="020F0502020204030204" pitchFamily="34" charset="0"/>
                <a:cs typeface="Calibri" panose="020F0502020204030204" pitchFamily="34" charset="0"/>
              </a:rPr>
              <a:t>AGENDA</a:t>
            </a:r>
          </a:p>
        </p:txBody>
      </p:sp>
      <p:sp>
        <p:nvSpPr>
          <p:cNvPr id="3" name="Inhaltsplatzhalter 2"/>
          <p:cNvSpPr>
            <a:spLocks noGrp="1"/>
          </p:cNvSpPr>
          <p:nvPr>
            <p:ph idx="1"/>
          </p:nvPr>
        </p:nvSpPr>
        <p:spPr/>
        <p:txBody>
          <a:bodyPr/>
          <a:lstStyle/>
          <a:p>
            <a:pPr>
              <a:buFont typeface="Wingdings" panose="05000000000000000000" pitchFamily="2" charset="2"/>
              <a:buChar char="§"/>
            </a:pPr>
            <a:r>
              <a:rPr lang="de-DE" dirty="0"/>
              <a:t>STUDIENBEGINN</a:t>
            </a:r>
            <a:endParaRPr lang="de-DE" sz="1600" dirty="0"/>
          </a:p>
          <a:p>
            <a:pPr>
              <a:buFont typeface="Wingdings" panose="05000000000000000000" pitchFamily="2" charset="2"/>
              <a:buChar char="§"/>
            </a:pPr>
            <a:r>
              <a:rPr lang="de-DE" dirty="0"/>
              <a:t>IM STUDIUM</a:t>
            </a:r>
          </a:p>
          <a:p>
            <a:pPr>
              <a:buFont typeface="Wingdings" panose="05000000000000000000" pitchFamily="2" charset="2"/>
              <a:buChar char="§"/>
            </a:pPr>
            <a:r>
              <a:rPr lang="de-DE" dirty="0"/>
              <a:t>STUDIENABSCHLUSS</a:t>
            </a:r>
          </a:p>
          <a:p>
            <a:pPr>
              <a:buFont typeface="Wingdings" panose="05000000000000000000" pitchFamily="2" charset="2"/>
              <a:buChar char="§"/>
            </a:pPr>
            <a:r>
              <a:rPr lang="de-DE" dirty="0"/>
              <a:t>KONTAKT UND BERATUNG</a:t>
            </a:r>
          </a:p>
          <a:p>
            <a:pPr>
              <a:buFont typeface="Wingdings" panose="05000000000000000000" pitchFamily="2" charset="2"/>
              <a:buChar char="§"/>
            </a:pPr>
            <a:endParaRPr lang="de-DE" sz="1200"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dirty="0"/>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2</a:t>
            </a:fld>
            <a:endParaRPr lang="de-DE"/>
          </a:p>
        </p:txBody>
      </p:sp>
    </p:spTree>
    <p:extLst>
      <p:ext uri="{BB962C8B-B14F-4D97-AF65-F5344CB8AC3E}">
        <p14:creationId xmlns:p14="http://schemas.microsoft.com/office/powerpoint/2010/main" val="268959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STUDIENBEGINN:</a:t>
            </a:r>
            <a:r>
              <a:rPr lang="de-DE" dirty="0">
                <a:latin typeface="Calibri" panose="020F0502020204030204" pitchFamily="34" charset="0"/>
                <a:cs typeface="Calibri" panose="020F0502020204030204" pitchFamily="34" charset="0"/>
              </a:rPr>
              <a:t/>
            </a:r>
            <a:br>
              <a:rPr lang="de-DE"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REGISTRIERUNG FÜR ERSTSEMESTER</a:t>
            </a:r>
          </a:p>
        </p:txBody>
      </p:sp>
      <p:sp>
        <p:nvSpPr>
          <p:cNvPr id="3" name="Inhaltsplatzhalter 2"/>
          <p:cNvSpPr>
            <a:spLocks noGrp="1"/>
          </p:cNvSpPr>
          <p:nvPr>
            <p:ph idx="1"/>
          </p:nvPr>
        </p:nvSpPr>
        <p:spPr>
          <a:xfrm>
            <a:off x="288032" y="1008211"/>
            <a:ext cx="8640000" cy="3744416"/>
          </a:xfrm>
        </p:spPr>
        <p:txBody>
          <a:bodyPr/>
          <a:lstStyle/>
          <a:p>
            <a:pPr>
              <a:buFont typeface="Wingdings" panose="05000000000000000000" pitchFamily="2" charset="2"/>
              <a:buChar char="§"/>
            </a:pPr>
            <a:endParaRPr lang="de-DE" sz="1800" dirty="0"/>
          </a:p>
          <a:p>
            <a:pPr>
              <a:buFont typeface="Wingdings" panose="05000000000000000000" pitchFamily="2" charset="2"/>
              <a:buChar char="§"/>
            </a:pPr>
            <a:r>
              <a:rPr lang="de-DE" sz="1800" dirty="0"/>
              <a:t>Grundvoraussetzung für die Anmeldung zu Modulprüfungen!</a:t>
            </a:r>
          </a:p>
          <a:p>
            <a:pPr>
              <a:buFont typeface="Wingdings" panose="05000000000000000000" pitchFamily="2" charset="2"/>
              <a:buChar char="§"/>
            </a:pPr>
            <a:r>
              <a:rPr lang="de-DE" sz="1800" dirty="0"/>
              <a:t>Anmeldeform: </a:t>
            </a:r>
            <a:r>
              <a:rPr lang="de-DE" sz="1800" b="1" dirty="0"/>
              <a:t>Postalisch mit beglaubigten Zeugniskopien</a:t>
            </a:r>
          </a:p>
          <a:p>
            <a:pPr lvl="1">
              <a:buFont typeface="Wingdings" panose="05000000000000000000" pitchFamily="2" charset="2"/>
              <a:buChar char="Ø"/>
            </a:pPr>
            <a:r>
              <a:rPr lang="de-DE" sz="1800" b="1" dirty="0"/>
              <a:t>Ausnahme: </a:t>
            </a:r>
            <a:r>
              <a:rPr lang="de-DE" sz="1800" dirty="0"/>
              <a:t>Master-Erstsemester, die an der Universität Bonn ihren Bachelorabschloss erworben haben, müssen keine beglaubigten Zeugniskopien einreichen</a:t>
            </a:r>
          </a:p>
          <a:p>
            <a:pPr>
              <a:buFont typeface="Wingdings" panose="05000000000000000000" pitchFamily="2" charset="2"/>
              <a:buChar char="§"/>
            </a:pPr>
            <a:r>
              <a:rPr lang="de-DE" sz="1800" b="1" dirty="0"/>
              <a:t>Alle Infos zum Verfahren: </a:t>
            </a:r>
            <a:r>
              <a:rPr lang="de-DE" sz="1800" dirty="0">
                <a:hlinkClick r:id="rId2"/>
              </a:rPr>
              <a:t>https://www.philfak.uni-bonn.de/de/studium/pruefungsamt/studienbeginn/registrierung-fuer-erstsemester</a:t>
            </a:r>
            <a:endParaRPr lang="de-DE" sz="1800" dirty="0"/>
          </a:p>
          <a:p>
            <a:pPr>
              <a:buFont typeface="Wingdings" panose="05000000000000000000" pitchFamily="2" charset="2"/>
              <a:buChar char="§"/>
            </a:pPr>
            <a:r>
              <a:rPr lang="de-DE" sz="1800" b="1" u="sng" dirty="0">
                <a:highlight>
                  <a:srgbClr val="FAFAF9"/>
                </a:highlight>
              </a:rPr>
              <a:t>Zeit/Frist: </a:t>
            </a:r>
          </a:p>
          <a:p>
            <a:pPr lvl="1">
              <a:buFont typeface="Wingdings" panose="05000000000000000000" pitchFamily="2" charset="2"/>
              <a:buChar char="Ø"/>
            </a:pPr>
            <a:r>
              <a:rPr lang="de-DE" sz="1800" b="1" dirty="0">
                <a:highlight>
                  <a:srgbClr val="FAFAF9"/>
                </a:highlight>
              </a:rPr>
              <a:t>Bachelor: 01.12.2023</a:t>
            </a:r>
          </a:p>
          <a:p>
            <a:pPr lvl="1">
              <a:buFont typeface="Wingdings" panose="05000000000000000000" pitchFamily="2" charset="2"/>
              <a:buChar char="Ø"/>
            </a:pPr>
            <a:r>
              <a:rPr lang="de-DE" sz="1800" b="1" dirty="0">
                <a:highlight>
                  <a:srgbClr val="FAFAF9"/>
                </a:highlight>
              </a:rPr>
              <a:t>Master: 14.12.2023</a:t>
            </a:r>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dirty="0"/>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3</a:t>
            </a:fld>
            <a:endParaRPr lang="de-DE"/>
          </a:p>
        </p:txBody>
      </p:sp>
    </p:spTree>
    <p:extLst>
      <p:ext uri="{BB962C8B-B14F-4D97-AF65-F5344CB8AC3E}">
        <p14:creationId xmlns:p14="http://schemas.microsoft.com/office/powerpoint/2010/main" val="410031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STUDIENBEGINN:</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REGISTRIERUNG FÜR ERSTSEMESTER</a:t>
            </a:r>
          </a:p>
        </p:txBody>
      </p:sp>
      <p:sp>
        <p:nvSpPr>
          <p:cNvPr id="3" name="Inhaltsplatzhalter 2"/>
          <p:cNvSpPr>
            <a:spLocks noGrp="1"/>
          </p:cNvSpPr>
          <p:nvPr>
            <p:ph idx="1"/>
          </p:nvPr>
        </p:nvSpPr>
        <p:spPr>
          <a:xfrm>
            <a:off x="288032" y="1008211"/>
            <a:ext cx="8640000" cy="3672408"/>
          </a:xfrm>
        </p:spPr>
        <p:txBody>
          <a:bodyPr/>
          <a:lstStyle/>
          <a:p>
            <a:pPr>
              <a:lnSpc>
                <a:spcPct val="150000"/>
              </a:lnSpc>
              <a:buFont typeface="Wingdings" panose="05000000000000000000" pitchFamily="2" charset="2"/>
              <a:buChar char="§"/>
            </a:pPr>
            <a:r>
              <a:rPr lang="de-DE" sz="1800" b="1" u="sng" dirty="0"/>
              <a:t>Notwendige Dokumente:</a:t>
            </a:r>
          </a:p>
          <a:p>
            <a:pPr lvl="2">
              <a:lnSpc>
                <a:spcPct val="150000"/>
              </a:lnSpc>
              <a:buFont typeface="Wingdings" panose="05000000000000000000" pitchFamily="2" charset="2"/>
              <a:buChar char="§"/>
            </a:pPr>
            <a:r>
              <a:rPr lang="de-DE" sz="1800" dirty="0"/>
              <a:t>Anmeldeformular </a:t>
            </a:r>
            <a:r>
              <a:rPr lang="de-DE" sz="1800" b="1" dirty="0"/>
              <a:t>„Antrag auf Zulassung zur Bachelor-/Masterprüfung“</a:t>
            </a:r>
            <a:r>
              <a:rPr lang="de-DE" sz="1800" dirty="0"/>
              <a:t>:</a:t>
            </a:r>
            <a:r>
              <a:rPr lang="de-DE" sz="1800" u="sng" dirty="0"/>
              <a:t> </a:t>
            </a:r>
            <a:r>
              <a:rPr lang="de-DE" sz="1800" dirty="0">
                <a:hlinkClick r:id="rId2"/>
              </a:rPr>
              <a:t>https://www.philfak.uni-bonn.de/de/studium/pruefungsamt/download</a:t>
            </a:r>
            <a:endParaRPr lang="de-DE" sz="1800" dirty="0"/>
          </a:p>
          <a:p>
            <a:pPr lvl="2">
              <a:buFont typeface="Wingdings" panose="05000000000000000000" pitchFamily="2" charset="2"/>
              <a:buChar char="§"/>
            </a:pPr>
            <a:r>
              <a:rPr lang="de-DE" sz="1800" dirty="0"/>
              <a:t>Als beglaubigte Kopie: </a:t>
            </a:r>
          </a:p>
          <a:p>
            <a:pPr lvl="3">
              <a:buFont typeface="Wingdings" panose="05000000000000000000" pitchFamily="2" charset="2"/>
              <a:buChar char="§"/>
            </a:pPr>
            <a:r>
              <a:rPr lang="de-DE" sz="1800" b="1" dirty="0"/>
              <a:t>Bachelor-Erstsemester: Zeugnis der Hochschulreife</a:t>
            </a:r>
          </a:p>
          <a:p>
            <a:pPr lvl="3">
              <a:buFont typeface="Wingdings" panose="05000000000000000000" pitchFamily="2" charset="2"/>
              <a:buChar char="§"/>
            </a:pPr>
            <a:r>
              <a:rPr lang="de-DE" sz="1800" b="1" dirty="0"/>
              <a:t>Master-Erstsemester, die vorher an einer anderen Universität studiert haben: Erster berufsqualifizierender Hochschulabschluss  (in der Regel: Bachelorzeugnis) </a:t>
            </a:r>
          </a:p>
          <a:p>
            <a:pPr lvl="2">
              <a:buFont typeface="Wingdings" panose="05000000000000000000" pitchFamily="2" charset="2"/>
              <a:buChar char="§"/>
            </a:pPr>
            <a:r>
              <a:rPr lang="de-DE" sz="1800" dirty="0"/>
              <a:t>Als Kopien:</a:t>
            </a:r>
          </a:p>
          <a:p>
            <a:pPr lvl="3">
              <a:buFont typeface="Wingdings" panose="05000000000000000000" pitchFamily="2" charset="2"/>
              <a:buChar char="§"/>
            </a:pPr>
            <a:r>
              <a:rPr lang="de-DE" sz="1800" b="1" dirty="0"/>
              <a:t>Studierendenausweis</a:t>
            </a:r>
            <a:r>
              <a:rPr lang="de-DE" sz="1800" dirty="0"/>
              <a:t> (Vor- und Rückseite)</a:t>
            </a:r>
          </a:p>
          <a:p>
            <a:pPr lvl="3">
              <a:buFont typeface="Wingdings" panose="05000000000000000000" pitchFamily="2" charset="2"/>
              <a:buChar char="§"/>
            </a:pPr>
            <a:r>
              <a:rPr lang="de-DE" sz="1800" b="1" dirty="0"/>
              <a:t>Personalausweis</a:t>
            </a:r>
          </a:p>
          <a:p>
            <a:pPr lvl="3">
              <a:buFont typeface="Wingdings" panose="05000000000000000000" pitchFamily="2" charset="2"/>
              <a:buChar char="§"/>
            </a:pPr>
            <a:endParaRPr lang="de-DE" sz="1800" b="1"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dirty="0"/>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4</a:t>
            </a:fld>
            <a:endParaRPr lang="de-DE"/>
          </a:p>
        </p:txBody>
      </p:sp>
    </p:spTree>
    <p:extLst>
      <p:ext uri="{BB962C8B-B14F-4D97-AF65-F5344CB8AC3E}">
        <p14:creationId xmlns:p14="http://schemas.microsoft.com/office/powerpoint/2010/main" val="184897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STUDIENBEGINN:</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ANERKENNUNG VON LEISTUNGEN</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marL="0" indent="0">
              <a:spcBef>
                <a:spcPts val="0"/>
              </a:spcBef>
              <a:spcAft>
                <a:spcPts val="0"/>
              </a:spcAft>
              <a:buNone/>
            </a:pPr>
            <a:r>
              <a:rPr lang="de-DE" sz="1800" dirty="0"/>
              <a:t>		</a:t>
            </a:r>
          </a:p>
          <a:p>
            <a:pPr marL="0" indent="0">
              <a:spcBef>
                <a:spcPts val="0"/>
              </a:spcBef>
              <a:spcAft>
                <a:spcPts val="0"/>
              </a:spcAft>
              <a:buNone/>
            </a:pPr>
            <a:endParaRPr lang="de-DE" sz="1800" b="1"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5</a:t>
            </a:fld>
            <a:endParaRPr lang="de-DE"/>
          </a:p>
        </p:txBody>
      </p:sp>
      <p:sp>
        <p:nvSpPr>
          <p:cNvPr id="7" name="Rechteck 6">
            <a:extLst>
              <a:ext uri="{FF2B5EF4-FFF2-40B4-BE49-F238E27FC236}">
                <a16:creationId xmlns:a16="http://schemas.microsoft.com/office/drawing/2014/main" id="{5152E3CE-AB72-41CC-AE96-EE6FC752A421}"/>
              </a:ext>
            </a:extLst>
          </p:cNvPr>
          <p:cNvSpPr/>
          <p:nvPr/>
        </p:nvSpPr>
        <p:spPr>
          <a:xfrm>
            <a:off x="288032" y="936203"/>
            <a:ext cx="8351736" cy="4247317"/>
          </a:xfrm>
          <a:prstGeom prst="rect">
            <a:avLst/>
          </a:prstGeom>
        </p:spPr>
        <p:txBody>
          <a:bodyPr wrap="square">
            <a:spAutoFit/>
          </a:bodyPr>
          <a:lstStyle/>
          <a:p>
            <a:pPr marL="342900" indent="-342900">
              <a:buFont typeface="Wingdings" panose="05000000000000000000" pitchFamily="2" charset="2"/>
              <a:buChar char="§"/>
            </a:pPr>
            <a:r>
              <a:rPr lang="de-DE" dirty="0">
                <a:solidFill>
                  <a:schemeClr val="accent2"/>
                </a:solidFill>
              </a:rPr>
              <a:t>Regelung über die Anerkennung von Studien- und Prüfungsleistungen durch jeweilige Prüfungsordnung</a:t>
            </a:r>
            <a:br>
              <a:rPr lang="de-DE" dirty="0">
                <a:solidFill>
                  <a:schemeClr val="accent2"/>
                </a:solidFill>
              </a:rPr>
            </a:br>
            <a:endParaRPr lang="de-DE" dirty="0">
              <a:solidFill>
                <a:schemeClr val="accent2"/>
              </a:solidFill>
            </a:endParaRPr>
          </a:p>
          <a:p>
            <a:pPr marL="342900" indent="-342900">
              <a:buFont typeface="Wingdings" panose="05000000000000000000" pitchFamily="2" charset="2"/>
              <a:buChar char="§"/>
            </a:pPr>
            <a:r>
              <a:rPr lang="de-DE" dirty="0">
                <a:solidFill>
                  <a:schemeClr val="accent2"/>
                </a:solidFill>
              </a:rPr>
              <a:t>Anerkennung von Studien- und Prüfungsleistungen grundsätzlich </a:t>
            </a:r>
            <a:r>
              <a:rPr lang="de-DE" b="1" dirty="0">
                <a:solidFill>
                  <a:schemeClr val="accent2"/>
                </a:solidFill>
              </a:rPr>
              <a:t>nur auf Antrag!</a:t>
            </a:r>
            <a:br>
              <a:rPr lang="de-DE" b="1" dirty="0">
                <a:solidFill>
                  <a:schemeClr val="accent2"/>
                </a:solidFill>
              </a:rPr>
            </a:br>
            <a:endParaRPr lang="de-DE" b="1" dirty="0">
              <a:solidFill>
                <a:schemeClr val="accent2"/>
              </a:solidFill>
            </a:endParaRPr>
          </a:p>
          <a:p>
            <a:pPr marL="342900" indent="-342900">
              <a:buFont typeface="Wingdings" panose="05000000000000000000" pitchFamily="2" charset="2"/>
              <a:buChar char="§"/>
            </a:pPr>
            <a:r>
              <a:rPr lang="de-DE" b="1" dirty="0">
                <a:solidFill>
                  <a:schemeClr val="accent2"/>
                </a:solidFill>
              </a:rPr>
              <a:t>Versand des Antrages inklusive Nachweise </a:t>
            </a:r>
            <a:r>
              <a:rPr lang="de-DE" dirty="0">
                <a:solidFill>
                  <a:schemeClr val="accent2"/>
                </a:solidFill>
              </a:rPr>
              <a:t>der bereits erbrachten Leistungen </a:t>
            </a:r>
            <a:r>
              <a:rPr lang="en-US" dirty="0">
                <a:solidFill>
                  <a:schemeClr val="accent2"/>
                </a:solidFill>
              </a:rPr>
              <a:t>(Transcript of Records, </a:t>
            </a:r>
            <a:r>
              <a:rPr lang="en-US" dirty="0" err="1">
                <a:solidFill>
                  <a:schemeClr val="accent2"/>
                </a:solidFill>
              </a:rPr>
              <a:t>Zeugnis</a:t>
            </a:r>
            <a:r>
              <a:rPr lang="en-US" dirty="0">
                <a:solidFill>
                  <a:schemeClr val="accent2"/>
                </a:solidFill>
              </a:rPr>
              <a:t> </a:t>
            </a:r>
            <a:r>
              <a:rPr lang="en-US" dirty="0" err="1">
                <a:solidFill>
                  <a:schemeClr val="accent2"/>
                </a:solidFill>
              </a:rPr>
              <a:t>u.ä</a:t>
            </a:r>
            <a:r>
              <a:rPr lang="en-US" dirty="0">
                <a:solidFill>
                  <a:schemeClr val="accent2"/>
                </a:solidFill>
              </a:rPr>
              <a:t>.) </a:t>
            </a:r>
            <a:r>
              <a:rPr lang="de-DE" dirty="0">
                <a:solidFill>
                  <a:schemeClr val="accent2"/>
                </a:solidFill>
              </a:rPr>
              <a:t>an </a:t>
            </a:r>
            <a:r>
              <a:rPr lang="de-DE" b="1" dirty="0">
                <a:solidFill>
                  <a:schemeClr val="accent2"/>
                </a:solidFill>
              </a:rPr>
              <a:t>Anrechnungsbeauftragten</a:t>
            </a:r>
            <a:r>
              <a:rPr lang="de-DE" dirty="0">
                <a:solidFill>
                  <a:schemeClr val="accent2"/>
                </a:solidFill>
              </a:rPr>
              <a:t> des jeweils zuständigen Institutes zur Fachempfehlung</a:t>
            </a:r>
            <a:br>
              <a:rPr lang="de-DE" dirty="0">
                <a:solidFill>
                  <a:schemeClr val="accent2"/>
                </a:solidFill>
              </a:rPr>
            </a:br>
            <a:endParaRPr lang="de-DE" dirty="0">
              <a:solidFill>
                <a:schemeClr val="accent2"/>
              </a:solidFill>
            </a:endParaRPr>
          </a:p>
          <a:p>
            <a:pPr marL="342900" indent="-342900">
              <a:buFont typeface="Wingdings" panose="05000000000000000000" pitchFamily="2" charset="2"/>
              <a:buChar char="§"/>
            </a:pPr>
            <a:r>
              <a:rPr lang="de-DE" dirty="0">
                <a:solidFill>
                  <a:schemeClr val="accent2"/>
                </a:solidFill>
              </a:rPr>
              <a:t>Anschließende Weiterleitung des ausgefüllten Antrages an das Prüfungsamt zur </a:t>
            </a:r>
            <a:r>
              <a:rPr lang="de-DE" dirty="0" err="1">
                <a:solidFill>
                  <a:schemeClr val="accent2"/>
                </a:solidFill>
              </a:rPr>
              <a:t>Bescheidausstellung</a:t>
            </a:r>
            <a:r>
              <a:rPr lang="de-DE" dirty="0">
                <a:solidFill>
                  <a:schemeClr val="accent2"/>
                </a:solidFill>
              </a:rPr>
              <a:t> über die Anrechnung und Noteneingabe</a:t>
            </a:r>
            <a:br>
              <a:rPr lang="de-DE" dirty="0">
                <a:solidFill>
                  <a:schemeClr val="accent2"/>
                </a:solidFill>
              </a:rPr>
            </a:br>
            <a:endParaRPr lang="de-DE" dirty="0">
              <a:solidFill>
                <a:schemeClr val="accent2"/>
              </a:solidFill>
            </a:endParaRPr>
          </a:p>
          <a:p>
            <a:pPr marL="342900" indent="-342900">
              <a:buFont typeface="Wingdings" panose="05000000000000000000" pitchFamily="2" charset="2"/>
              <a:buChar char="§"/>
            </a:pPr>
            <a:r>
              <a:rPr lang="de-DE" b="1" u="sng" dirty="0">
                <a:solidFill>
                  <a:schemeClr val="accent2"/>
                </a:solidFill>
              </a:rPr>
              <a:t>Antragsformular unter: </a:t>
            </a:r>
            <a:r>
              <a:rPr lang="de-DE" dirty="0">
                <a:solidFill>
                  <a:schemeClr val="accent2"/>
                </a:solidFill>
              </a:rPr>
              <a:t/>
            </a:r>
            <a:br>
              <a:rPr lang="de-DE" dirty="0">
                <a:solidFill>
                  <a:schemeClr val="accent2"/>
                </a:solidFill>
              </a:rPr>
            </a:br>
            <a:r>
              <a:rPr lang="de-DE" dirty="0">
                <a:solidFill>
                  <a:schemeClr val="accent2"/>
                </a:solidFill>
                <a:hlinkClick r:id="rId2"/>
              </a:rPr>
              <a:t>https://www.philfak.uni-bonn.de/de/studium/pruefungsamt/download</a:t>
            </a:r>
            <a:endParaRPr lang="de-DE" dirty="0">
              <a:solidFill>
                <a:schemeClr val="accent2"/>
              </a:solidFill>
            </a:endParaRPr>
          </a:p>
          <a:p>
            <a:pPr marL="342900" indent="-342900">
              <a:buFont typeface="Wingdings" panose="05000000000000000000" pitchFamily="2" charset="2"/>
              <a:buChar char="§"/>
            </a:pPr>
            <a:endParaRPr lang="de-DE" dirty="0">
              <a:solidFill>
                <a:schemeClr val="accent2"/>
              </a:solidFill>
            </a:endParaRPr>
          </a:p>
        </p:txBody>
      </p:sp>
    </p:spTree>
    <p:extLst>
      <p:ext uri="{BB962C8B-B14F-4D97-AF65-F5344CB8AC3E}">
        <p14:creationId xmlns:p14="http://schemas.microsoft.com/office/powerpoint/2010/main" val="1580011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STUDIENBEGINN:</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err="1">
                <a:latin typeface="Calibri" panose="020F0502020204030204" pitchFamily="34" charset="0"/>
                <a:cs typeface="Calibri" panose="020F0502020204030204" pitchFamily="34" charset="0"/>
              </a:rPr>
              <a:t>ProfiL</a:t>
            </a:r>
            <a:r>
              <a:rPr lang="de-DE" b="1" dirty="0">
                <a:latin typeface="Calibri" panose="020F0502020204030204" pitchFamily="34" charset="0"/>
                <a:cs typeface="Calibri" panose="020F0502020204030204" pitchFamily="34" charset="0"/>
              </a:rPr>
              <a:t>-/ SCHWERPUNKTWAHLEN</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288992" y="1008211"/>
            <a:ext cx="8640000" cy="3816424"/>
          </a:xfrm>
        </p:spPr>
        <p:txBody>
          <a:bodyPr/>
          <a:lstStyle/>
          <a:p>
            <a:pPr>
              <a:spcBef>
                <a:spcPts val="0"/>
              </a:spcBef>
              <a:spcAft>
                <a:spcPts val="0"/>
              </a:spcAft>
              <a:buFont typeface="Wingdings" panose="05000000000000000000" pitchFamily="2" charset="2"/>
              <a:buChar char="§"/>
            </a:pPr>
            <a:endParaRPr lang="de-DE" sz="1800" dirty="0"/>
          </a:p>
          <a:p>
            <a:pPr>
              <a:spcBef>
                <a:spcPts val="0"/>
              </a:spcBef>
              <a:spcAft>
                <a:spcPts val="0"/>
              </a:spcAft>
              <a:buFont typeface="Wingdings" panose="05000000000000000000" pitchFamily="2" charset="2"/>
              <a:buChar char="§"/>
            </a:pPr>
            <a:r>
              <a:rPr lang="de-DE" sz="1800" dirty="0"/>
              <a:t>In einigen Studiengängen muss eine </a:t>
            </a:r>
            <a:r>
              <a:rPr lang="de-DE" sz="1800" b="1" dirty="0"/>
              <a:t>Spezialisierung festgelegt werden </a:t>
            </a:r>
            <a:r>
              <a:rPr lang="de-DE" sz="1800" dirty="0"/>
              <a:t>(Vorgabe durch Prüfungsordnung) </a:t>
            </a:r>
          </a:p>
          <a:p>
            <a:pPr marL="0" indent="0">
              <a:spcBef>
                <a:spcPts val="0"/>
              </a:spcBef>
              <a:spcAft>
                <a:spcPts val="0"/>
              </a:spcAft>
              <a:buNone/>
            </a:pPr>
            <a:endParaRPr lang="de-DE" sz="1800" dirty="0"/>
          </a:p>
          <a:p>
            <a:pPr>
              <a:spcBef>
                <a:spcPts val="0"/>
              </a:spcBef>
              <a:spcAft>
                <a:spcPts val="0"/>
              </a:spcAft>
              <a:buFont typeface="Wingdings" panose="05000000000000000000" pitchFamily="2" charset="2"/>
              <a:buChar char="§"/>
            </a:pPr>
            <a:r>
              <a:rPr lang="de-DE" sz="1800" b="1" dirty="0"/>
              <a:t>Festlegung eines Profils, eines Schwerpunktes, einer Erst- und Zweitsprache, einer Fachrichtung oder eines Ergänzungsbereiches </a:t>
            </a:r>
            <a:r>
              <a:rPr lang="de-DE" sz="1800" dirty="0"/>
              <a:t>entweder selbständig über BASIS oder durch das Prüfungsamt: </a:t>
            </a:r>
          </a:p>
          <a:p>
            <a:pPr marL="0" indent="0">
              <a:spcBef>
                <a:spcPts val="0"/>
              </a:spcBef>
              <a:spcAft>
                <a:spcPts val="0"/>
              </a:spcAft>
              <a:buNone/>
            </a:pPr>
            <a:endParaRPr lang="de-DE" sz="1800" b="1" dirty="0"/>
          </a:p>
          <a:p>
            <a:pPr lvl="1">
              <a:spcBef>
                <a:spcPts val="0"/>
              </a:spcBef>
              <a:spcAft>
                <a:spcPts val="0"/>
              </a:spcAft>
              <a:buFont typeface="Wingdings" panose="05000000000000000000" pitchFamily="2" charset="2"/>
              <a:buChar char="Ø"/>
            </a:pPr>
            <a:r>
              <a:rPr lang="de-DE" sz="1800" b="1" dirty="0"/>
              <a:t>Über BASIS</a:t>
            </a:r>
            <a:r>
              <a:rPr lang="de-DE" sz="1800" dirty="0"/>
              <a:t>: Freie Wahl während Profilwahlphase zu Beginn eines Semesters</a:t>
            </a:r>
          </a:p>
          <a:p>
            <a:pPr marL="216000" lvl="1" indent="0">
              <a:spcBef>
                <a:spcPts val="0"/>
              </a:spcBef>
              <a:spcAft>
                <a:spcPts val="0"/>
              </a:spcAft>
              <a:buNone/>
            </a:pPr>
            <a:endParaRPr lang="de-DE" sz="1800" dirty="0"/>
          </a:p>
          <a:p>
            <a:pPr lvl="1">
              <a:spcBef>
                <a:spcPts val="0"/>
              </a:spcBef>
              <a:spcAft>
                <a:spcPts val="0"/>
              </a:spcAft>
              <a:buFont typeface="Wingdings" panose="05000000000000000000" pitchFamily="2" charset="2"/>
              <a:buChar char="Ø"/>
            </a:pPr>
            <a:r>
              <a:rPr lang="de-DE" sz="1800" b="1" dirty="0" err="1"/>
              <a:t>Einbuchung</a:t>
            </a:r>
            <a:r>
              <a:rPr lang="de-DE" sz="1800" b="1" dirty="0"/>
              <a:t> der Spezialisierung über das Prüfungsamt: </a:t>
            </a:r>
            <a:r>
              <a:rPr lang="de-DE" sz="1800" dirty="0"/>
              <a:t>Je nach Zugangsvoraussetzung/ Zulassungsbescheid </a:t>
            </a:r>
            <a:br>
              <a:rPr lang="de-DE" sz="1800" dirty="0"/>
            </a:br>
            <a:endParaRPr lang="de-DE" sz="1800" dirty="0"/>
          </a:p>
          <a:p>
            <a:pPr>
              <a:spcBef>
                <a:spcPts val="0"/>
              </a:spcBef>
              <a:spcAft>
                <a:spcPts val="0"/>
              </a:spcAft>
              <a:buFont typeface="Wingdings" panose="05000000000000000000" pitchFamily="2" charset="2"/>
              <a:buChar char="§"/>
            </a:pPr>
            <a:r>
              <a:rPr lang="de-DE" sz="1800" dirty="0"/>
              <a:t>Anschließend im </a:t>
            </a:r>
            <a:r>
              <a:rPr lang="de-DE" sz="1800" dirty="0" err="1"/>
              <a:t>Transcript</a:t>
            </a:r>
            <a:r>
              <a:rPr lang="de-DE" sz="1800" dirty="0"/>
              <a:t> </a:t>
            </a:r>
            <a:r>
              <a:rPr lang="de-DE" sz="1800" dirty="0" err="1"/>
              <a:t>of</a:t>
            </a:r>
            <a:r>
              <a:rPr lang="de-DE" sz="1800" dirty="0"/>
              <a:t> Records ersichtlich</a:t>
            </a:r>
          </a:p>
          <a:p>
            <a:pPr>
              <a:spcBef>
                <a:spcPts val="0"/>
              </a:spcBef>
              <a:spcAft>
                <a:spcPts val="0"/>
              </a:spcAft>
              <a:buFont typeface="Wingdings" panose="05000000000000000000" pitchFamily="2" charset="2"/>
              <a:buChar char="§"/>
            </a:pPr>
            <a:endParaRPr lang="de-DE" sz="2400"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6</a:t>
            </a:fld>
            <a:endParaRPr lang="de-DE"/>
          </a:p>
        </p:txBody>
      </p:sp>
    </p:spTree>
    <p:extLst>
      <p:ext uri="{BB962C8B-B14F-4D97-AF65-F5344CB8AC3E}">
        <p14:creationId xmlns:p14="http://schemas.microsoft.com/office/powerpoint/2010/main" val="354091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Termine und FRISTEN – WS 2023/2024</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257064" y="956925"/>
            <a:ext cx="8640000" cy="3867709"/>
          </a:xfrm>
        </p:spPr>
        <p:txBody>
          <a:bodyPr/>
          <a:lstStyle/>
          <a:p>
            <a:pPr marL="0" indent="0">
              <a:spcBef>
                <a:spcPts val="0"/>
              </a:spcBef>
              <a:spcAft>
                <a:spcPts val="0"/>
              </a:spcAft>
              <a:buNone/>
            </a:pPr>
            <a:endParaRPr lang="de-DE" sz="1800" b="1" dirty="0"/>
          </a:p>
          <a:p>
            <a:pPr marL="0" indent="0">
              <a:spcBef>
                <a:spcPts val="0"/>
              </a:spcBef>
              <a:spcAft>
                <a:spcPts val="0"/>
              </a:spcAft>
              <a:buNone/>
            </a:pPr>
            <a:r>
              <a:rPr lang="de-DE" sz="1800" b="1" dirty="0"/>
              <a:t>Selbständige Anmeldung über BASIS:</a:t>
            </a:r>
          </a:p>
          <a:p>
            <a:pPr marL="0" indent="0">
              <a:spcBef>
                <a:spcPts val="0"/>
              </a:spcBef>
              <a:spcAft>
                <a:spcPts val="0"/>
              </a:spcAft>
              <a:buNone/>
            </a:pPr>
            <a:endParaRPr lang="de-DE" sz="1800" u="sng" dirty="0"/>
          </a:p>
          <a:p>
            <a:pPr>
              <a:spcBef>
                <a:spcPts val="0"/>
              </a:spcBef>
              <a:spcAft>
                <a:spcPts val="0"/>
              </a:spcAft>
              <a:buFont typeface="Wingdings" panose="05000000000000000000" pitchFamily="2" charset="2"/>
              <a:buChar char="§"/>
            </a:pPr>
            <a:r>
              <a:rPr lang="de-DE" sz="1800" u="sng" dirty="0"/>
              <a:t>Anmeldung Lehrveranstaltungen: </a:t>
            </a:r>
            <a:r>
              <a:rPr lang="de-DE" sz="1800" dirty="0"/>
              <a:t/>
            </a:r>
            <a:br>
              <a:rPr lang="de-DE" sz="1800" dirty="0"/>
            </a:br>
            <a:r>
              <a:rPr lang="de-DE" sz="1800" b="1" dirty="0"/>
              <a:t>Erstsemester 25.09. bis 06.10.2023</a:t>
            </a:r>
            <a:br>
              <a:rPr lang="de-DE" sz="1800" b="1" dirty="0"/>
            </a:br>
            <a:r>
              <a:rPr lang="de-DE" sz="1800" b="1" dirty="0"/>
              <a:t>Nachbelegung</a:t>
            </a:r>
            <a:r>
              <a:rPr lang="de-DE" sz="1800" dirty="0"/>
              <a:t> </a:t>
            </a:r>
            <a:r>
              <a:rPr lang="de-DE" sz="1800" b="1" dirty="0"/>
              <a:t>30.10. bis 06.11.2023</a:t>
            </a:r>
          </a:p>
          <a:p>
            <a:pPr marL="0" indent="0">
              <a:spcBef>
                <a:spcPts val="0"/>
              </a:spcBef>
              <a:spcAft>
                <a:spcPts val="0"/>
              </a:spcAft>
              <a:buNone/>
            </a:pPr>
            <a:endParaRPr lang="de-DE" sz="1800" b="1" dirty="0"/>
          </a:p>
          <a:p>
            <a:pPr>
              <a:spcBef>
                <a:spcPts val="0"/>
              </a:spcBef>
              <a:spcAft>
                <a:spcPts val="0"/>
              </a:spcAft>
              <a:buFont typeface="Wingdings" panose="05000000000000000000" pitchFamily="2" charset="2"/>
              <a:buChar char="§"/>
            </a:pPr>
            <a:r>
              <a:rPr lang="de-DE" sz="1800" u="sng" dirty="0"/>
              <a:t>Prüfungsanmeldung Hausarbeiten: </a:t>
            </a:r>
          </a:p>
          <a:p>
            <a:pPr marL="0" indent="0">
              <a:spcBef>
                <a:spcPts val="0"/>
              </a:spcBef>
              <a:spcAft>
                <a:spcPts val="0"/>
              </a:spcAft>
              <a:buNone/>
            </a:pPr>
            <a:r>
              <a:rPr lang="de-DE" sz="1800" b="1" dirty="0"/>
              <a:t>    01.11.2023 bis 15.03.2024</a:t>
            </a:r>
          </a:p>
          <a:p>
            <a:pPr marL="0" indent="0">
              <a:spcBef>
                <a:spcPts val="0"/>
              </a:spcBef>
              <a:spcAft>
                <a:spcPts val="0"/>
              </a:spcAft>
              <a:buNone/>
            </a:pPr>
            <a:endParaRPr lang="de-DE" sz="1800" b="1" dirty="0"/>
          </a:p>
          <a:p>
            <a:pPr>
              <a:spcBef>
                <a:spcPts val="0"/>
              </a:spcBef>
              <a:spcAft>
                <a:spcPts val="0"/>
              </a:spcAft>
              <a:buFont typeface="Wingdings" panose="05000000000000000000" pitchFamily="2" charset="2"/>
              <a:buChar char="§"/>
            </a:pPr>
            <a:r>
              <a:rPr lang="de-DE" sz="1800" u="sng" dirty="0"/>
              <a:t>1. Prüfungsphase: </a:t>
            </a:r>
            <a:r>
              <a:rPr lang="de-DE" sz="1800" dirty="0"/>
              <a:t/>
            </a:r>
            <a:br>
              <a:rPr lang="de-DE" sz="1800" dirty="0"/>
            </a:br>
            <a:r>
              <a:rPr lang="de-DE" sz="1800" b="1" dirty="0"/>
              <a:t>Anmeldung 15.01. bis 23.01.2024</a:t>
            </a:r>
            <a:br>
              <a:rPr lang="de-DE" sz="1800" b="1" dirty="0"/>
            </a:br>
            <a:r>
              <a:rPr lang="de-DE" sz="1800" b="1" dirty="0"/>
              <a:t>Prüfungen 29.01. bis 10.02.2024</a:t>
            </a:r>
          </a:p>
          <a:p>
            <a:pPr marL="0" indent="0">
              <a:spcBef>
                <a:spcPts val="0"/>
              </a:spcBef>
              <a:spcAft>
                <a:spcPts val="0"/>
              </a:spcAft>
              <a:buNone/>
            </a:pPr>
            <a:endParaRPr lang="de-DE" sz="1800" b="1" dirty="0"/>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7</a:t>
            </a:fld>
            <a:endParaRPr lang="de-DE"/>
          </a:p>
        </p:txBody>
      </p:sp>
    </p:spTree>
    <p:extLst>
      <p:ext uri="{BB962C8B-B14F-4D97-AF65-F5344CB8AC3E}">
        <p14:creationId xmlns:p14="http://schemas.microsoft.com/office/powerpoint/2010/main" val="327544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solidFill>
                <a:latin typeface="+mn-lt"/>
                <a:ea typeface="+mn-ea"/>
                <a:cs typeface="+mn-cs"/>
              </a:rPr>
              <a:t>Im STUDIUM:</a:t>
            </a:r>
            <a:r>
              <a:rPr lang="de-DE" b="1" dirty="0">
                <a:latin typeface="Calibri" panose="020F0502020204030204" pitchFamily="34" charset="0"/>
                <a:cs typeface="Calibri" panose="020F0502020204030204" pitchFamily="34" charset="0"/>
              </a:rP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Termine und FRISTEN – WS 2023/2024</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257064" y="956925"/>
            <a:ext cx="8640000" cy="3867709"/>
          </a:xfrm>
        </p:spPr>
        <p:txBody>
          <a:bodyPr/>
          <a:lstStyle/>
          <a:p>
            <a:pPr>
              <a:spcBef>
                <a:spcPts val="0"/>
              </a:spcBef>
              <a:spcAft>
                <a:spcPts val="0"/>
              </a:spcAft>
              <a:buFont typeface="Wingdings" panose="05000000000000000000" pitchFamily="2" charset="2"/>
              <a:buChar char="§"/>
            </a:pPr>
            <a:endParaRPr lang="de-DE" sz="1800" u="sng" dirty="0"/>
          </a:p>
          <a:p>
            <a:pPr>
              <a:spcBef>
                <a:spcPts val="0"/>
              </a:spcBef>
              <a:spcAft>
                <a:spcPts val="0"/>
              </a:spcAft>
              <a:buFont typeface="Wingdings" panose="05000000000000000000" pitchFamily="2" charset="2"/>
              <a:buChar char="§"/>
            </a:pPr>
            <a:r>
              <a:rPr lang="de-DE" sz="1800" u="sng" dirty="0"/>
              <a:t>2. Prüfungsphase: </a:t>
            </a:r>
            <a:r>
              <a:rPr lang="de-DE" sz="1800" dirty="0"/>
              <a:t/>
            </a:r>
            <a:br>
              <a:rPr lang="de-DE" sz="1800" dirty="0"/>
            </a:br>
            <a:r>
              <a:rPr lang="de-DE" sz="1800" b="1" dirty="0"/>
              <a:t>Anmeldung 11.03. bis 13.03.2024</a:t>
            </a:r>
            <a:br>
              <a:rPr lang="de-DE" sz="1800" b="1" dirty="0"/>
            </a:br>
            <a:r>
              <a:rPr lang="de-DE" sz="1800" b="1" dirty="0"/>
              <a:t>Prüfungen</a:t>
            </a:r>
            <a:r>
              <a:rPr lang="de-DE" sz="1800" dirty="0"/>
              <a:t> </a:t>
            </a:r>
            <a:r>
              <a:rPr lang="de-DE" sz="1800" b="1" dirty="0"/>
              <a:t>18.03. bis 28.03.2024</a:t>
            </a:r>
          </a:p>
          <a:p>
            <a:pPr marL="0" indent="0">
              <a:spcBef>
                <a:spcPts val="0"/>
              </a:spcBef>
              <a:spcAft>
                <a:spcPts val="0"/>
              </a:spcAft>
              <a:buNone/>
            </a:pPr>
            <a:endParaRPr lang="de-DE" sz="1800" b="1" dirty="0"/>
          </a:p>
          <a:p>
            <a:pPr>
              <a:spcBef>
                <a:spcPts val="0"/>
              </a:spcBef>
              <a:spcAft>
                <a:spcPts val="0"/>
              </a:spcAft>
              <a:buFont typeface="Wingdings" panose="05000000000000000000" pitchFamily="2" charset="2"/>
              <a:buChar char="§"/>
            </a:pPr>
            <a:r>
              <a:rPr lang="de-DE" sz="1800" u="sng" dirty="0"/>
              <a:t>Anmeldung Lehrveranstaltungen im SS 2024: </a:t>
            </a:r>
            <a:r>
              <a:rPr lang="de-DE" sz="1800" dirty="0"/>
              <a:t/>
            </a:r>
            <a:br>
              <a:rPr lang="de-DE" sz="1800" dirty="0"/>
            </a:br>
            <a:r>
              <a:rPr lang="de-DE" sz="1800" b="1" dirty="0"/>
              <a:t>1. Phase 04.03. bis 13.03.2024</a:t>
            </a:r>
            <a:br>
              <a:rPr lang="de-DE" sz="1800" b="1" dirty="0"/>
            </a:br>
            <a:r>
              <a:rPr lang="de-DE" sz="1800" b="1" dirty="0"/>
              <a:t>2. Phase 18.03. bis 28.03.2024</a:t>
            </a:r>
            <a:br>
              <a:rPr lang="de-DE" sz="1800" b="1" dirty="0"/>
            </a:br>
            <a:r>
              <a:rPr lang="de-DE" sz="1800" b="1" dirty="0"/>
              <a:t>Nachbelegung 29.04. bis 06.05.2024</a:t>
            </a:r>
          </a:p>
          <a:p>
            <a:pPr>
              <a:spcBef>
                <a:spcPts val="0"/>
              </a:spcBef>
              <a:spcAft>
                <a:spcPts val="0"/>
              </a:spcAft>
              <a:buFont typeface="Wingdings" panose="05000000000000000000" pitchFamily="2" charset="2"/>
              <a:buChar char="§"/>
            </a:pPr>
            <a:endParaRPr lang="de-DE" sz="1800" b="1" dirty="0"/>
          </a:p>
          <a:p>
            <a:pPr marL="0" indent="0">
              <a:spcBef>
                <a:spcPts val="0"/>
              </a:spcBef>
              <a:spcAft>
                <a:spcPts val="0"/>
              </a:spcAft>
              <a:buNone/>
            </a:pPr>
            <a:r>
              <a:rPr lang="de-DE" sz="1800" b="1" dirty="0"/>
              <a:t>Nach Anmeldung zu einer Prüfung ist die Abmeldung nur bei Klausuren und Mündlichen Prüfungen bis eine Woche vor dem Termin möglich - aber bei den anderen Prüfungsformen nur noch bei Angabe von triftigen Gründen (dazu später mehr)! </a:t>
            </a:r>
          </a:p>
        </p:txBody>
      </p:sp>
      <p:sp>
        <p:nvSpPr>
          <p:cNvPr id="4" name="Datumsplatzhalter 3"/>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p:cNvSpPr>
            <a:spLocks noGrp="1"/>
          </p:cNvSpPr>
          <p:nvPr>
            <p:ph type="ftr" sz="quarter" idx="11"/>
          </p:nvPr>
        </p:nvSpPr>
        <p:spPr/>
        <p:txBody>
          <a:bodyPr/>
          <a:lstStyle/>
          <a:p>
            <a:r>
              <a:rPr lang="de-DE" dirty="0"/>
              <a:t>Prüfungsamt ǀ Philosophische Fakultät</a:t>
            </a:r>
          </a:p>
        </p:txBody>
      </p:sp>
      <p:sp>
        <p:nvSpPr>
          <p:cNvPr id="6" name="Foliennummernplatzhalter 5"/>
          <p:cNvSpPr>
            <a:spLocks noGrp="1"/>
          </p:cNvSpPr>
          <p:nvPr>
            <p:ph type="sldNum" sz="quarter" idx="12"/>
          </p:nvPr>
        </p:nvSpPr>
        <p:spPr/>
        <p:txBody>
          <a:bodyPr/>
          <a:lstStyle/>
          <a:p>
            <a:fld id="{527F1E04-A1A3-475C-A843-CFD0985386EF}" type="slidenum">
              <a:rPr lang="de-DE" smtClean="0"/>
              <a:t>8</a:t>
            </a:fld>
            <a:endParaRPr lang="de-DE"/>
          </a:p>
        </p:txBody>
      </p:sp>
    </p:spTree>
    <p:extLst>
      <p:ext uri="{BB962C8B-B14F-4D97-AF65-F5344CB8AC3E}">
        <p14:creationId xmlns:p14="http://schemas.microsoft.com/office/powerpoint/2010/main" val="152343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D0A20-ED71-4547-9FEC-D3426F990701}"/>
              </a:ext>
            </a:extLst>
          </p:cNvPr>
          <p:cNvSpPr>
            <a:spLocks noGrp="1"/>
          </p:cNvSpPr>
          <p:nvPr>
            <p:ph type="title"/>
          </p:nvPr>
        </p:nvSpPr>
        <p:spPr/>
        <p:txBody>
          <a:bodyPr/>
          <a:lstStyle/>
          <a:p>
            <a:r>
              <a:rPr lang="de-DE" b="1" dirty="0">
                <a:solidFill>
                  <a:schemeClr val="accent2"/>
                </a:solidFill>
                <a:latin typeface="Calibri" panose="020F0502020204030204" pitchFamily="34" charset="0"/>
                <a:cs typeface="Calibri" panose="020F0502020204030204" pitchFamily="34" charset="0"/>
              </a:rPr>
              <a:t>Im STUDIUM: </a:t>
            </a:r>
            <a:br>
              <a:rPr lang="de-DE" b="1" dirty="0">
                <a:solidFill>
                  <a:schemeClr val="accent2"/>
                </a:solidFill>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Prüfungsordnungen </a:t>
            </a:r>
          </a:p>
        </p:txBody>
      </p:sp>
      <p:sp>
        <p:nvSpPr>
          <p:cNvPr id="3" name="Inhaltsplatzhalter 2">
            <a:extLst>
              <a:ext uri="{FF2B5EF4-FFF2-40B4-BE49-F238E27FC236}">
                <a16:creationId xmlns:a16="http://schemas.microsoft.com/office/drawing/2014/main" id="{8B5764F5-BAF1-4DB9-ADCA-62E4E3CF2D8F}"/>
              </a:ext>
            </a:extLst>
          </p:cNvPr>
          <p:cNvSpPr>
            <a:spLocks noGrp="1"/>
          </p:cNvSpPr>
          <p:nvPr>
            <p:ph idx="1"/>
          </p:nvPr>
        </p:nvSpPr>
        <p:spPr/>
        <p:txBody>
          <a:bodyPr/>
          <a:lstStyle/>
          <a:p>
            <a:pPr>
              <a:buFont typeface="Wingdings" panose="05000000000000000000" pitchFamily="2" charset="2"/>
              <a:buChar char="§"/>
            </a:pPr>
            <a:r>
              <a:rPr lang="de-DE" sz="1600" dirty="0"/>
              <a:t>Prüfungsordnung für die Bachelorstudiengänge (Bachelor </a:t>
            </a:r>
            <a:r>
              <a:rPr lang="de-DE" sz="1600" dirty="0" err="1"/>
              <a:t>of</a:t>
            </a:r>
            <a:r>
              <a:rPr lang="de-DE" sz="1600" dirty="0"/>
              <a:t> Arts) und die konsekutiven Masterstudiengänge (Master </a:t>
            </a:r>
            <a:r>
              <a:rPr lang="de-DE" sz="1600" dirty="0" err="1"/>
              <a:t>of</a:t>
            </a:r>
            <a:r>
              <a:rPr lang="de-DE" sz="1600" dirty="0"/>
              <a:t> Arts) der Philosophischen Fakultät der Rheinischen Friedrich-Wilhelms-Universität Bonn vom 17. August 2018 („</a:t>
            </a:r>
            <a:r>
              <a:rPr lang="de-DE" sz="1600" b="1" dirty="0"/>
              <a:t>BMPO 18</a:t>
            </a:r>
            <a:r>
              <a:rPr lang="de-DE" sz="1600" dirty="0" smtClean="0"/>
              <a:t>“)</a:t>
            </a:r>
            <a:endParaRPr lang="de-DE" sz="1600" dirty="0"/>
          </a:p>
          <a:p>
            <a:pPr>
              <a:buFont typeface="Wingdings" panose="05000000000000000000" pitchFamily="2" charset="2"/>
              <a:buChar char="§"/>
            </a:pPr>
            <a:r>
              <a:rPr lang="de-DE" sz="1600" dirty="0"/>
              <a:t>Prüfungsordnungen für den Bachelorstudiengang „Psychologie“ und den konsekutiven Masterstudiengang „Psychologie“ der Philosophischen Fakultät der Rheinischen Friedrich-Wilhelms-Universität Bonn vom 28. August 2020 („</a:t>
            </a:r>
            <a:r>
              <a:rPr lang="de-DE" sz="1600" b="1" dirty="0"/>
              <a:t>Psychologie-BMPO 20</a:t>
            </a:r>
            <a:r>
              <a:rPr lang="de-DE" sz="1600" dirty="0" smtClean="0"/>
              <a:t>“)</a:t>
            </a:r>
            <a:endParaRPr lang="de-DE" sz="1600" dirty="0"/>
          </a:p>
          <a:p>
            <a:pPr>
              <a:buFont typeface="Wingdings" panose="05000000000000000000" pitchFamily="2" charset="2"/>
              <a:buChar char="§"/>
            </a:pPr>
            <a:r>
              <a:rPr lang="de-DE" sz="1100" dirty="0"/>
              <a:t>Prüfungsordnung für die konsekutiven Masterstudiengänge „</a:t>
            </a:r>
            <a:r>
              <a:rPr lang="de-DE" sz="1100" dirty="0" err="1"/>
              <a:t>Dependency</a:t>
            </a:r>
            <a:r>
              <a:rPr lang="de-DE" sz="1100" dirty="0"/>
              <a:t> and </a:t>
            </a:r>
            <a:r>
              <a:rPr lang="de-DE" sz="1100" dirty="0" err="1"/>
              <a:t>Slavery</a:t>
            </a:r>
            <a:r>
              <a:rPr lang="de-DE" sz="1100" dirty="0"/>
              <a:t> Studies“ und „</a:t>
            </a:r>
            <a:r>
              <a:rPr lang="de-DE" sz="1100" dirty="0" err="1"/>
              <a:t>Slavery</a:t>
            </a:r>
            <a:r>
              <a:rPr lang="de-DE" sz="1100" dirty="0"/>
              <a:t> Studies” der Philosophischen Fakultät der Rheinischen Friedrich-Wilhelms-Universität Bonn Vom 28. August 2020 („</a:t>
            </a:r>
            <a:r>
              <a:rPr lang="de-DE" sz="1100" b="1" dirty="0" err="1"/>
              <a:t>Slavery</a:t>
            </a:r>
            <a:r>
              <a:rPr lang="de-DE" sz="1100" b="1" dirty="0"/>
              <a:t> Studies-MPO 20</a:t>
            </a:r>
            <a:r>
              <a:rPr lang="de-DE" sz="1100" dirty="0" smtClean="0"/>
              <a:t>“)</a:t>
            </a:r>
            <a:endParaRPr lang="de-DE" sz="1100" dirty="0"/>
          </a:p>
          <a:p>
            <a:pPr>
              <a:buFont typeface="Wingdings" panose="05000000000000000000" pitchFamily="2" charset="2"/>
              <a:buChar char="§"/>
            </a:pPr>
            <a:r>
              <a:rPr lang="de-DE" sz="1600" dirty="0">
                <a:hlinkClick r:id="rId2"/>
              </a:rPr>
              <a:t>https://</a:t>
            </a:r>
            <a:r>
              <a:rPr lang="de-DE" sz="1600" dirty="0" smtClean="0">
                <a:hlinkClick r:id="rId2"/>
              </a:rPr>
              <a:t>www.uni-bonn.de/de/studium/organisation-des-studiums/regulations_overview</a:t>
            </a:r>
            <a:endParaRPr lang="de-DE" sz="1600" dirty="0" smtClean="0"/>
          </a:p>
          <a:p>
            <a:pPr>
              <a:buFont typeface="Wingdings" panose="05000000000000000000" pitchFamily="2" charset="2"/>
              <a:buChar char="§"/>
            </a:pPr>
            <a:r>
              <a:rPr lang="de-DE" sz="1600" dirty="0">
                <a:hlinkClick r:id="rId3"/>
              </a:rPr>
              <a:t>https://</a:t>
            </a:r>
            <a:r>
              <a:rPr lang="de-DE" sz="1600" dirty="0" smtClean="0">
                <a:hlinkClick r:id="rId3"/>
              </a:rPr>
              <a:t>www.philfak.uni-bonn.de/de/studium/pruefungsamt/studienbeginn/pruefungsordnung</a:t>
            </a:r>
            <a:r>
              <a:rPr lang="de-DE" sz="1600" dirty="0" smtClean="0"/>
              <a:t> mit der nichtamtlichen Lesefassung der BMPO 18</a:t>
            </a:r>
            <a:endParaRPr lang="de-DE" sz="1600" dirty="0"/>
          </a:p>
          <a:p>
            <a:pPr>
              <a:buFont typeface="Wingdings" panose="05000000000000000000" pitchFamily="2" charset="2"/>
              <a:buChar char="§"/>
            </a:pPr>
            <a:endParaRPr lang="de-DE" dirty="0"/>
          </a:p>
        </p:txBody>
      </p:sp>
      <p:sp>
        <p:nvSpPr>
          <p:cNvPr id="4" name="Datumsplatzhalter 3">
            <a:extLst>
              <a:ext uri="{FF2B5EF4-FFF2-40B4-BE49-F238E27FC236}">
                <a16:creationId xmlns:a16="http://schemas.microsoft.com/office/drawing/2014/main" id="{A5CAC026-9D03-4E7F-8BFE-08A2CB8A489C}"/>
              </a:ext>
            </a:extLst>
          </p:cNvPr>
          <p:cNvSpPr>
            <a:spLocks noGrp="1"/>
          </p:cNvSpPr>
          <p:nvPr>
            <p:ph type="dt" sz="half" idx="10"/>
          </p:nvPr>
        </p:nvSpPr>
        <p:spPr/>
        <p:txBody>
          <a:bodyPr/>
          <a:lstStyle/>
          <a:p>
            <a:fld id="{288921BD-6B3C-47BC-83C4-1C45CD0812D9}" type="datetime1">
              <a:rPr lang="de-DE" smtClean="0"/>
              <a:t>11.10.2023</a:t>
            </a:fld>
            <a:endParaRPr lang="de-DE"/>
          </a:p>
        </p:txBody>
      </p:sp>
      <p:sp>
        <p:nvSpPr>
          <p:cNvPr id="5" name="Fußzeilenplatzhalter 4">
            <a:extLst>
              <a:ext uri="{FF2B5EF4-FFF2-40B4-BE49-F238E27FC236}">
                <a16:creationId xmlns:a16="http://schemas.microsoft.com/office/drawing/2014/main" id="{9B0BD3EB-7CF1-43DB-B975-56D7C9AD8243}"/>
              </a:ext>
            </a:extLst>
          </p:cNvPr>
          <p:cNvSpPr>
            <a:spLocks noGrp="1"/>
          </p:cNvSpPr>
          <p:nvPr>
            <p:ph type="ftr" sz="quarter" idx="11"/>
          </p:nvPr>
        </p:nvSpPr>
        <p:spPr/>
        <p:txBody>
          <a:bodyPr/>
          <a:lstStyle/>
          <a:p>
            <a:r>
              <a:rPr lang="de-DE"/>
              <a:t>Präsentationstitel/Autor/Veranstaltung</a:t>
            </a:r>
          </a:p>
        </p:txBody>
      </p:sp>
      <p:sp>
        <p:nvSpPr>
          <p:cNvPr id="6" name="Foliennummernplatzhalter 5">
            <a:extLst>
              <a:ext uri="{FF2B5EF4-FFF2-40B4-BE49-F238E27FC236}">
                <a16:creationId xmlns:a16="http://schemas.microsoft.com/office/drawing/2014/main" id="{5E8BF4DF-B209-4312-B6A8-329D5F258DF1}"/>
              </a:ext>
            </a:extLst>
          </p:cNvPr>
          <p:cNvSpPr>
            <a:spLocks noGrp="1"/>
          </p:cNvSpPr>
          <p:nvPr>
            <p:ph type="sldNum" sz="quarter" idx="12"/>
          </p:nvPr>
        </p:nvSpPr>
        <p:spPr/>
        <p:txBody>
          <a:bodyPr/>
          <a:lstStyle/>
          <a:p>
            <a:fld id="{527F1E04-A1A3-475C-A843-CFD0985386EF}" type="slidenum">
              <a:rPr lang="de-DE" smtClean="0"/>
              <a:t>9</a:t>
            </a:fld>
            <a:endParaRPr lang="de-DE"/>
          </a:p>
        </p:txBody>
      </p:sp>
    </p:spTree>
    <p:extLst>
      <p:ext uri="{BB962C8B-B14F-4D97-AF65-F5344CB8AC3E}">
        <p14:creationId xmlns:p14="http://schemas.microsoft.com/office/powerpoint/2010/main" val="219485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_Bonn">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theme>
</file>

<file path=ppt/theme/theme2.xml><?xml version="1.0" encoding="utf-8"?>
<a:theme xmlns:a="http://schemas.openxmlformats.org/drawingml/2006/main" name="Larissa">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B08B09"/>
      </a:accent6>
      <a:hlink>
        <a:srgbClr val="032D56"/>
      </a:hlink>
      <a:folHlink>
        <a:srgbClr val="6C6C62"/>
      </a:folHlink>
    </a:clrScheme>
    <a:fontScheme name="Uni-Bonn">
      <a:majorFont>
        <a:latin typeface="Calibri"/>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B08B09"/>
      </a:accent6>
      <a:hlink>
        <a:srgbClr val="032D56"/>
      </a:hlink>
      <a:folHlink>
        <a:srgbClr val="6C6C62"/>
      </a:folHlink>
    </a:clrScheme>
    <a:fontScheme name="Uni-Bonn">
      <a:majorFont>
        <a:latin typeface="Calibri"/>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themeOverride>
</file>

<file path=ppt/theme/themeOverride2.xml><?xml version="1.0" encoding="utf-8"?>
<a:themeOverride xmlns:a="http://schemas.openxmlformats.org/drawingml/2006/main">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themeOverride>
</file>

<file path=docProps/app.xml><?xml version="1.0" encoding="utf-8"?>
<Properties xmlns="http://schemas.openxmlformats.org/officeDocument/2006/extended-properties" xmlns:vt="http://schemas.openxmlformats.org/officeDocument/2006/docPropsVTypes">
  <Template/>
  <TotalTime>0</TotalTime>
  <Words>1389</Words>
  <Application>Microsoft Office PowerPoint</Application>
  <PresentationFormat>Benutzerdefiniert</PresentationFormat>
  <Paragraphs>210</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Calibri Light</vt:lpstr>
      <vt:lpstr>Exo 2</vt:lpstr>
      <vt:lpstr>Exo 2 Semi Bold</vt:lpstr>
      <vt:lpstr>Wingdings</vt:lpstr>
      <vt:lpstr>Uni_Bonn</vt:lpstr>
      <vt:lpstr>PrüfungsVerfahren</vt:lpstr>
      <vt:lpstr>AGENDA</vt:lpstr>
      <vt:lpstr>STUDIENBEGINN: REGISTRIERUNG FÜR ERSTSEMESTER</vt:lpstr>
      <vt:lpstr>STUDIENBEGINN: REGISTRIERUNG FÜR ERSTSEMESTER</vt:lpstr>
      <vt:lpstr>STUDIENBEGINN: ANERKENNUNG VON LEISTUNGEN</vt:lpstr>
      <vt:lpstr>STUDIENBEGINN: ProfiL-/ SCHWERPUNKTWAHLEN</vt:lpstr>
      <vt:lpstr>Im STUDIUM: Termine und FRISTEN – WS 2023/2024</vt:lpstr>
      <vt:lpstr>Im STUDIUM: Termine und FRISTEN – WS 2023/2024</vt:lpstr>
      <vt:lpstr>Im STUDIUM:  Prüfungsordnungen </vt:lpstr>
      <vt:lpstr>Im STUDIUM:  Modulbeschreibungen</vt:lpstr>
      <vt:lpstr>Im STUDIUM: Voraussetzung für Prüfungsanmeldung</vt:lpstr>
      <vt:lpstr>Im STUDIUM: Prüfungsleistungen</vt:lpstr>
      <vt:lpstr>Im STUDIUM: Prüfungsleistungen</vt:lpstr>
      <vt:lpstr>Im STUDIUM: Prüfungsleistungen</vt:lpstr>
      <vt:lpstr>Im STUDIUM: Prüfungsleistungen</vt:lpstr>
      <vt:lpstr>Studienabschluss: Bachelor- und Masterarbeit</vt:lpstr>
      <vt:lpstr>Studienabschluss: Bachelor- und Masterarbeit</vt:lpstr>
      <vt:lpstr>Kontakt und Beratung</vt:lpstr>
      <vt:lpstr>Prüfungswesen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Prüfungsorganisation</dc:title>
  <dc:creator>Plasa, Stefan</dc:creator>
  <cp:lastModifiedBy>Durner</cp:lastModifiedBy>
  <cp:revision>100</cp:revision>
  <cp:lastPrinted>2022-10-10T12:41:49Z</cp:lastPrinted>
  <dcterms:created xsi:type="dcterms:W3CDTF">2017-11-07T13:51:27Z</dcterms:created>
  <dcterms:modified xsi:type="dcterms:W3CDTF">2023-10-11T12:04:37Z</dcterms:modified>
</cp:coreProperties>
</file>